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12"/>
  </p:notesMasterIdLst>
  <p:sldIdLst>
    <p:sldId id="256" r:id="rId6"/>
    <p:sldId id="350" r:id="rId7"/>
    <p:sldId id="257" r:id="rId8"/>
    <p:sldId id="258" r:id="rId9"/>
    <p:sldId id="352" r:id="rId10"/>
    <p:sldId id="260" r:id="rId11"/>
  </p:sldIdLst>
  <p:sldSz cx="12192000" cy="6858000"/>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ileen Hunsaker" initials="EH" lastIdx="2" clrIdx="0">
    <p:extLst>
      <p:ext uri="{19B8F6BF-5375-455C-9EA6-DF929625EA0E}">
        <p15:presenceInfo xmlns:p15="http://schemas.microsoft.com/office/powerpoint/2012/main" userId="S::hunsaker@unbc.ca::21c41bb8-ab82-41a8-91f4-2321acfcabe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08" autoAdjust="0"/>
    <p:restoredTop sz="71221" autoAdjust="0"/>
  </p:normalViewPr>
  <p:slideViewPr>
    <p:cSldViewPr snapToGrid="0">
      <p:cViewPr varScale="1">
        <p:scale>
          <a:sx n="111" d="100"/>
          <a:sy n="111" d="100"/>
        </p:scale>
        <p:origin x="202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433B4A-126C-4882-96AB-EE21B8FAAB3C}" type="datetimeFigureOut">
              <a:rPr lang="en-US" smtClean="0"/>
              <a:t>5/2/2022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B1441FD-1F3C-44E2-AF1D-14578AC2E36D}" type="slidenum">
              <a:rPr lang="en-US" smtClean="0"/>
              <a:t>‹#›</a:t>
            </a:fld>
            <a:endParaRPr lang="en-US"/>
          </a:p>
        </p:txBody>
      </p:sp>
    </p:spTree>
    <p:extLst>
      <p:ext uri="{BB962C8B-B14F-4D97-AF65-F5344CB8AC3E}">
        <p14:creationId xmlns:p14="http://schemas.microsoft.com/office/powerpoint/2010/main" val="279996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To find the names of the nation whose land you are on, search by postal code at </a:t>
            </a:r>
            <a:r>
              <a:rPr lang="en-US" b="1" dirty="0" err="1"/>
              <a:t>www.native-land.ca</a:t>
            </a:r>
            <a:r>
              <a:rPr lang="en-US" b="1" dirty="0"/>
              <a:t>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Write the names of the nations in the text box on the slide and click on the names of the individual nations to find a link to their websites to explore for more information on history, culture,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Use https://www.first-nations.info/pronunciation-guide-nations-british-columbia.html to help you with accurate pronunciation. </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dirty="0"/>
          </a:p>
          <a:p>
            <a:r>
              <a:rPr lang="en-US" b="1" dirty="0"/>
              <a:t>Click on the icon to add a photo of your immediate area, a historical photo or another image to add context to your acknowledgement. Try to find the name of the local language or language group and use the indigenous name for the location shown in the photo.</a:t>
            </a:r>
          </a:p>
          <a:p>
            <a:pPr marL="171450" indent="-171450">
              <a:buFontTx/>
              <a:buChar char="-"/>
            </a:pPr>
            <a:r>
              <a:rPr lang="en-US" b="0" dirty="0"/>
              <a:t>You can go to www.native-land.ca and click the ‘Languages’ button to see which language is spoken in your area. Un-clicking the ‘Territories’ overlay will make it easier to find. </a:t>
            </a:r>
            <a:endParaRPr lang="en-US" b="1" dirty="0"/>
          </a:p>
          <a:p>
            <a:endParaRPr lang="en-US" b="1" dirty="0"/>
          </a:p>
          <a:p>
            <a:r>
              <a:rPr lang="en-US" b="1" dirty="0"/>
              <a:t>Share a reflection about the land or territory you’re on, or you can also consider sharing your thoughts on one of the following questions: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What is something that I have learned about the history, culture or language of the people and the land?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Why is this land acknowledgement happening? </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dirty="0"/>
              <a:t>What did I think about the first time I heard a land acknowledgement? </a:t>
            </a:r>
          </a:p>
          <a:p>
            <a:pPr marL="171450" indent="-171450">
              <a:buFontTx/>
              <a:buChar char="-"/>
            </a:pPr>
            <a:r>
              <a:rPr lang="en-US" dirty="0"/>
              <a:t>How do I feel when I give a land acknowledgement? Has that changed over time? </a:t>
            </a:r>
          </a:p>
          <a:p>
            <a:pPr marL="171450" indent="-171450">
              <a:buFontTx/>
              <a:buChar char="-"/>
            </a:pPr>
            <a:r>
              <a:rPr lang="en-US" dirty="0"/>
              <a:t>What was the process I went through to prepare this land acknowledgement? </a:t>
            </a:r>
          </a:p>
          <a:p>
            <a:pPr marL="171450" indent="-171450">
              <a:buFontTx/>
              <a:buChar char="-"/>
            </a:pPr>
            <a:r>
              <a:rPr lang="en-US" dirty="0"/>
              <a:t>How does my evolving understanding of Indigenous presence relate to my work and practice? </a:t>
            </a:r>
            <a:endParaRPr lang="en-US" sz="1200" b="0" i="0" u="none" strike="noStrike" kern="1200" dirty="0">
              <a:solidFill>
                <a:schemeClr val="tx1"/>
              </a:solidFill>
              <a:effectLst/>
              <a:latin typeface="+mn-lt"/>
              <a:ea typeface="+mn-ea"/>
              <a:cs typeface="+mn-cs"/>
            </a:endParaRPr>
          </a:p>
          <a:p>
            <a:pPr marL="171450" indent="-171450">
              <a:buFontTx/>
              <a:buChar char="-"/>
            </a:pPr>
            <a:endParaRPr lang="en-US" sz="1200" b="0"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1" i="0" u="none" strike="noStrike" kern="1200" dirty="0">
                <a:solidFill>
                  <a:schemeClr val="tx1"/>
                </a:solidFill>
                <a:effectLst/>
                <a:latin typeface="+mn-lt"/>
                <a:ea typeface="+mn-ea"/>
                <a:cs typeface="+mn-cs"/>
              </a:rPr>
              <a:t>As a starting point, you can build on this example of an acknowledgement that recognizes the institutional relationships that exists at UBC: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sz="1200" b="1" i="0" u="none" strike="noStrike"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1" u="none" strike="noStrike" kern="1200" dirty="0">
                <a:solidFill>
                  <a:schemeClr val="tx1"/>
                </a:solidFill>
                <a:effectLst/>
                <a:latin typeface="+mn-lt"/>
                <a:ea typeface="+mn-ea"/>
                <a:cs typeface="+mn-cs"/>
              </a:rPr>
              <a:t>I would like to acknowledge that UBC’s Vancouver campus is situated on the traditional, ancestral, unceded territory of the </a:t>
            </a:r>
            <a:r>
              <a:rPr lang="en-CA" sz="1200" b="0" i="1" u="none" strike="noStrike" kern="1200" dirty="0" err="1">
                <a:solidFill>
                  <a:schemeClr val="tx1"/>
                </a:solidFill>
                <a:effectLst/>
                <a:latin typeface="+mn-lt"/>
                <a:ea typeface="+mn-ea"/>
                <a:cs typeface="+mn-cs"/>
              </a:rPr>
              <a:t>Musqueam</a:t>
            </a:r>
            <a:r>
              <a:rPr lang="en-CA" sz="1200" b="0" i="1" u="none" strike="noStrike" kern="1200" dirty="0">
                <a:solidFill>
                  <a:schemeClr val="tx1"/>
                </a:solidFill>
                <a:effectLst/>
                <a:latin typeface="+mn-lt"/>
                <a:ea typeface="+mn-ea"/>
                <a:cs typeface="+mn-cs"/>
              </a:rPr>
              <a:t> people, and UBC Okanagan is situated in the territory of the Syilx Okanagan Nation and their peoples. I would also like to acknowledge that you are joining us today from many places, near and far, and acknowledge the traditional owners and caretakers of those lands.</a:t>
            </a:r>
          </a:p>
          <a:p>
            <a:pPr marL="0" marR="0" lvl="0" indent="0" algn="l" defTabSz="914400" rtl="0" eaLnBrk="1" fontAlgn="auto" latinLnBrk="0" hangingPunct="1">
              <a:lnSpc>
                <a:spcPct val="100000"/>
              </a:lnSpc>
              <a:spcBef>
                <a:spcPts val="0"/>
              </a:spcBef>
              <a:spcAft>
                <a:spcPts val="0"/>
              </a:spcAft>
              <a:buClrTx/>
              <a:buSzTx/>
              <a:buFontTx/>
              <a:buNone/>
              <a:tabLst/>
              <a:defRPr/>
            </a:pPr>
            <a:r>
              <a:rPr lang="en-CA" sz="1200" b="0" i="1" u="none" strike="noStrike" kern="1200" dirty="0">
                <a:solidFill>
                  <a:schemeClr val="tx1"/>
                </a:solidFill>
                <a:effectLst/>
                <a:latin typeface="+mn-lt"/>
                <a:ea typeface="+mn-ea"/>
                <a:cs typeface="+mn-cs"/>
              </a:rPr>
              <a:t>	- </a:t>
            </a:r>
            <a:r>
              <a:rPr lang="en-CA" sz="1200" b="1" i="1" u="none" strike="noStrike" kern="1200" dirty="0">
                <a:solidFill>
                  <a:schemeClr val="tx1"/>
                </a:solidFill>
                <a:effectLst/>
                <a:latin typeface="+mn-lt"/>
                <a:ea typeface="+mn-ea"/>
                <a:cs typeface="+mn-cs"/>
              </a:rPr>
              <a:t>Created by UBC Ceremonies and Events in </a:t>
            </a:r>
            <a:r>
              <a:rPr lang="en-CA" sz="1200" b="1" i="1" kern="1200" dirty="0">
                <a:solidFill>
                  <a:schemeClr val="tx1"/>
                </a:solidFill>
                <a:effectLst/>
                <a:latin typeface="+mn-lt"/>
                <a:ea typeface="+mn-ea"/>
                <a:cs typeface="+mn-cs"/>
              </a:rPr>
              <a:t>consultation with colleagues at </a:t>
            </a:r>
            <a:r>
              <a:rPr lang="en-CA" sz="1200" b="1" i="1" kern="1200" dirty="0" err="1">
                <a:solidFill>
                  <a:schemeClr val="tx1"/>
                </a:solidFill>
                <a:effectLst/>
                <a:latin typeface="+mn-lt"/>
                <a:ea typeface="+mn-ea"/>
                <a:cs typeface="+mn-cs"/>
              </a:rPr>
              <a:t>Musqueam</a:t>
            </a:r>
            <a:r>
              <a:rPr lang="en-CA" sz="1200" b="1" i="1" kern="1200" dirty="0">
                <a:solidFill>
                  <a:schemeClr val="tx1"/>
                </a:solidFill>
                <a:effectLst/>
                <a:latin typeface="+mn-lt"/>
                <a:ea typeface="+mn-ea"/>
                <a:cs typeface="+mn-cs"/>
              </a:rPr>
              <a:t> and the Syilx Okanagan Nation </a:t>
            </a:r>
            <a:endParaRPr lang="en-US" b="1" i="1" dirty="0"/>
          </a:p>
          <a:p>
            <a:pPr marL="171450" indent="-171450">
              <a:buFontTx/>
              <a:buChar char="-"/>
            </a:pP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9BA27C3-6105-CD4A-99EE-E5F36EC0B9A9}" type="slidenum">
              <a:rPr lang="en-US" smtClean="0"/>
              <a:t>2</a:t>
            </a:fld>
            <a:endParaRPr lang="en-US"/>
          </a:p>
        </p:txBody>
      </p:sp>
    </p:spTree>
    <p:extLst>
      <p:ext uri="{BB962C8B-B14F-4D97-AF65-F5344CB8AC3E}">
        <p14:creationId xmlns:p14="http://schemas.microsoft.com/office/powerpoint/2010/main" val="5753507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Note to Lecturers: </a:t>
            </a:r>
            <a:r>
              <a:rPr lang="en-CA" sz="1200" b="0" i="0" u="none" strike="noStrike" kern="1200">
                <a:solidFill>
                  <a:schemeClr val="tx1"/>
                </a:solidFill>
                <a:effectLst/>
                <a:latin typeface="+mn-lt"/>
                <a:ea typeface="+mn-ea"/>
                <a:cs typeface="+mn-cs"/>
              </a:rPr>
              <a:t>Please include </a:t>
            </a:r>
            <a:r>
              <a:rPr lang="en-CA" sz="1200" b="0" i="0" u="none" strike="noStrike" kern="1200" dirty="0">
                <a:solidFill>
                  <a:schemeClr val="tx1"/>
                </a:solidFill>
                <a:effectLst/>
                <a:latin typeface="+mn-lt"/>
                <a:ea typeface="+mn-ea"/>
                <a:cs typeface="+mn-cs"/>
              </a:rPr>
              <a:t>this slide at the end of your presentation if your lecture is to be assessed by students this academic year. This would have been communicated to you in your Lecture Confirmation e-mail. </a:t>
            </a:r>
            <a:endParaRPr lang="en-US" dirty="0"/>
          </a:p>
        </p:txBody>
      </p:sp>
      <p:sp>
        <p:nvSpPr>
          <p:cNvPr id="4" name="Slide Number Placeholder 3"/>
          <p:cNvSpPr>
            <a:spLocks noGrp="1"/>
          </p:cNvSpPr>
          <p:nvPr>
            <p:ph type="sldNum" sz="quarter" idx="5"/>
          </p:nvPr>
        </p:nvSpPr>
        <p:spPr/>
        <p:txBody>
          <a:bodyPr/>
          <a:lstStyle/>
          <a:p>
            <a:fld id="{BB1441FD-1F3C-44E2-AF1D-14578AC2E36D}" type="slidenum">
              <a:rPr lang="en-US" smtClean="0"/>
              <a:t>5</a:t>
            </a:fld>
            <a:endParaRPr lang="en-US"/>
          </a:p>
        </p:txBody>
      </p:sp>
    </p:spTree>
    <p:extLst>
      <p:ext uri="{BB962C8B-B14F-4D97-AF65-F5344CB8AC3E}">
        <p14:creationId xmlns:p14="http://schemas.microsoft.com/office/powerpoint/2010/main" val="22178175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BB1441FD-1F3C-44E2-AF1D-14578AC2E36D}" type="slidenum">
              <a:rPr lang="en-US" smtClean="0"/>
              <a:t>6</a:t>
            </a:fld>
            <a:endParaRPr lang="en-US"/>
          </a:p>
        </p:txBody>
      </p:sp>
    </p:spTree>
    <p:extLst>
      <p:ext uri="{BB962C8B-B14F-4D97-AF65-F5344CB8AC3E}">
        <p14:creationId xmlns:p14="http://schemas.microsoft.com/office/powerpoint/2010/main" val="27000469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82F8F8B-A653-4C2B-BBAC-3F9AA7C58A0A}"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AD087-A04B-4117-B4F6-4B3A25495ADB}" type="slidenum">
              <a:rPr lang="en-US" smtClean="0"/>
              <a:t>‹#›</a:t>
            </a:fld>
            <a:endParaRPr lang="en-US"/>
          </a:p>
        </p:txBody>
      </p:sp>
    </p:spTree>
    <p:extLst>
      <p:ext uri="{BB962C8B-B14F-4D97-AF65-F5344CB8AC3E}">
        <p14:creationId xmlns:p14="http://schemas.microsoft.com/office/powerpoint/2010/main" val="2536328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2F8F8B-A653-4C2B-BBAC-3F9AA7C58A0A}"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AD087-A04B-4117-B4F6-4B3A25495ADB}" type="slidenum">
              <a:rPr lang="en-US" smtClean="0"/>
              <a:t>‹#›</a:t>
            </a:fld>
            <a:endParaRPr lang="en-US"/>
          </a:p>
        </p:txBody>
      </p:sp>
    </p:spTree>
    <p:extLst>
      <p:ext uri="{BB962C8B-B14F-4D97-AF65-F5344CB8AC3E}">
        <p14:creationId xmlns:p14="http://schemas.microsoft.com/office/powerpoint/2010/main" val="2642035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2F8F8B-A653-4C2B-BBAC-3F9AA7C58A0A}"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AD087-A04B-4117-B4F6-4B3A25495ADB}" type="slidenum">
              <a:rPr lang="en-US" smtClean="0"/>
              <a:t>‹#›</a:t>
            </a:fld>
            <a:endParaRPr lang="en-US"/>
          </a:p>
        </p:txBody>
      </p:sp>
    </p:spTree>
    <p:extLst>
      <p:ext uri="{BB962C8B-B14F-4D97-AF65-F5344CB8AC3E}">
        <p14:creationId xmlns:p14="http://schemas.microsoft.com/office/powerpoint/2010/main" val="18409562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C435099B-DA24-A24C-B3A3-13DFA7F5AED3}"/>
              </a:ext>
            </a:extLst>
          </p:cNvPr>
          <p:cNvSpPr>
            <a:spLocks noGrp="1"/>
          </p:cNvSpPr>
          <p:nvPr>
            <p:ph type="pic" sz="quarter" idx="10"/>
          </p:nvPr>
        </p:nvSpPr>
        <p:spPr>
          <a:xfrm>
            <a:off x="6096000" y="504498"/>
            <a:ext cx="5622925" cy="4288166"/>
          </a:xfrm>
        </p:spPr>
        <p:txBody>
          <a:bodyPr/>
          <a:lstStyle/>
          <a:p>
            <a:endParaRPr lang="en-US"/>
          </a:p>
        </p:txBody>
      </p:sp>
    </p:spTree>
    <p:extLst>
      <p:ext uri="{BB962C8B-B14F-4D97-AF65-F5344CB8AC3E}">
        <p14:creationId xmlns:p14="http://schemas.microsoft.com/office/powerpoint/2010/main" val="30088021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 1">
    <p:spTree>
      <p:nvGrpSpPr>
        <p:cNvPr id="1" name=""/>
        <p:cNvGrpSpPr/>
        <p:nvPr/>
      </p:nvGrpSpPr>
      <p:grpSpPr>
        <a:xfrm>
          <a:off x="0" y="0"/>
          <a:ext cx="0" cy="0"/>
          <a:chOff x="0" y="0"/>
          <a:chExt cx="0" cy="0"/>
        </a:xfrm>
      </p:grpSpPr>
      <p:sp>
        <p:nvSpPr>
          <p:cNvPr id="5" name="Rectangle 4"/>
          <p:cNvSpPr/>
          <p:nvPr userDrawn="1"/>
        </p:nvSpPr>
        <p:spPr>
          <a:xfrm>
            <a:off x="10991851" y="1509185"/>
            <a:ext cx="1200149" cy="150918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pic>
        <p:nvPicPr>
          <p:cNvPr id="6"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13585" y="1892300"/>
            <a:ext cx="54398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8"/>
          <p:cNvSpPr>
            <a:spLocks noGrp="1"/>
          </p:cNvSpPr>
          <p:nvPr>
            <p:ph type="body" sz="quarter" idx="11"/>
          </p:nvPr>
        </p:nvSpPr>
        <p:spPr>
          <a:xfrm>
            <a:off x="487450" y="1509184"/>
            <a:ext cx="7240501" cy="2430781"/>
          </a:xfrm>
          <a:prstGeom prst="rect">
            <a:avLst/>
          </a:prstGeom>
        </p:spPr>
        <p:txBody>
          <a:bodyPr vert="horz" lIns="0" tIns="0" rIns="0" bIns="0" anchor="t" anchorCtr="0"/>
          <a:lstStyle>
            <a:lvl1pPr marL="0" indent="0">
              <a:lnSpc>
                <a:spcPts val="5067"/>
              </a:lnSpc>
              <a:spcBef>
                <a:spcPts val="0"/>
              </a:spcBef>
              <a:buNone/>
              <a:defRPr sz="4533" b="1" i="0" kern="0" cap="all" spc="40" baseline="0">
                <a:solidFill>
                  <a:schemeClr val="tx1"/>
                </a:solidFill>
                <a:latin typeface="Arial"/>
                <a:cs typeface="Arial"/>
              </a:defRPr>
            </a:lvl1pPr>
          </a:lstStyle>
          <a:p>
            <a:pPr lvl="0"/>
            <a:r>
              <a:rPr lang="en-CA" dirty="0"/>
              <a:t>Click to edit Master text styles</a:t>
            </a:r>
          </a:p>
        </p:txBody>
      </p:sp>
      <p:sp>
        <p:nvSpPr>
          <p:cNvPr id="11" name="Text Placeholder 14"/>
          <p:cNvSpPr>
            <a:spLocks noGrp="1"/>
          </p:cNvSpPr>
          <p:nvPr>
            <p:ph type="body" sz="quarter" idx="12"/>
          </p:nvPr>
        </p:nvSpPr>
        <p:spPr>
          <a:xfrm>
            <a:off x="487683" y="4005064"/>
            <a:ext cx="7240271" cy="428525"/>
          </a:xfrm>
          <a:prstGeom prst="rect">
            <a:avLst/>
          </a:prstGeom>
        </p:spPr>
        <p:txBody>
          <a:bodyPr vert="horz" lIns="0" tIns="0" rIns="0" bIns="0"/>
          <a:lstStyle>
            <a:lvl1pPr marL="0" indent="0">
              <a:buNone/>
              <a:defRPr sz="2400" b="0" i="0" kern="0" spc="40" baseline="0">
                <a:solidFill>
                  <a:schemeClr val="tx1"/>
                </a:solidFill>
                <a:latin typeface="Arial"/>
                <a:cs typeface="Arial"/>
              </a:defRPr>
            </a:lvl1pPr>
            <a:lvl2pPr>
              <a:defRPr sz="1200" b="0" i="0">
                <a:latin typeface="Whitney Book"/>
                <a:cs typeface="Whitney Book"/>
              </a:defRPr>
            </a:lvl2pPr>
            <a:lvl3pPr>
              <a:defRPr sz="1200" b="0" i="0">
                <a:latin typeface="Whitney Book"/>
                <a:cs typeface="Whitney Book"/>
              </a:defRPr>
            </a:lvl3pPr>
            <a:lvl4pPr>
              <a:defRPr sz="1200" b="0" i="0">
                <a:latin typeface="Whitney Book"/>
                <a:cs typeface="Whitney Book"/>
              </a:defRPr>
            </a:lvl4pPr>
            <a:lvl5pPr>
              <a:defRPr sz="1200" b="0" i="0">
                <a:latin typeface="Whitney Book"/>
                <a:cs typeface="Whitney Book"/>
              </a:defRPr>
            </a:lvl5pPr>
          </a:lstStyle>
          <a:p>
            <a:pPr lvl="0"/>
            <a:r>
              <a:rPr lang="en-CA" dirty="0"/>
              <a:t>Click to edit Master text styles</a:t>
            </a:r>
          </a:p>
        </p:txBody>
      </p:sp>
      <p:sp>
        <p:nvSpPr>
          <p:cNvPr id="12" name="Text Placeholder 14"/>
          <p:cNvSpPr>
            <a:spLocks noGrp="1"/>
          </p:cNvSpPr>
          <p:nvPr>
            <p:ph type="body" sz="quarter" idx="13"/>
          </p:nvPr>
        </p:nvSpPr>
        <p:spPr>
          <a:xfrm>
            <a:off x="487683" y="4677140"/>
            <a:ext cx="7240271" cy="428525"/>
          </a:xfrm>
          <a:prstGeom prst="rect">
            <a:avLst/>
          </a:prstGeom>
        </p:spPr>
        <p:txBody>
          <a:bodyPr vert="horz" lIns="0" tIns="0" rIns="0" bIns="0"/>
          <a:lstStyle>
            <a:lvl1pPr marL="0" indent="0">
              <a:buNone/>
              <a:defRPr sz="1333" b="1" i="0" kern="0" cap="all" spc="200" normalizeH="0" baseline="0">
                <a:solidFill>
                  <a:srgbClr val="0C2344"/>
                </a:solidFill>
                <a:latin typeface="Arial"/>
                <a:cs typeface="Arial"/>
              </a:defRPr>
            </a:lvl1pPr>
            <a:lvl2pPr>
              <a:defRPr sz="1200" b="0" i="0">
                <a:latin typeface="Whitney Book"/>
                <a:cs typeface="Whitney Book"/>
              </a:defRPr>
            </a:lvl2pPr>
            <a:lvl3pPr>
              <a:defRPr sz="1200" b="0" i="0">
                <a:latin typeface="Whitney Book"/>
                <a:cs typeface="Whitney Book"/>
              </a:defRPr>
            </a:lvl3pPr>
            <a:lvl4pPr>
              <a:defRPr sz="1200" b="0" i="0">
                <a:latin typeface="Whitney Book"/>
                <a:cs typeface="Whitney Book"/>
              </a:defRPr>
            </a:lvl4pPr>
            <a:lvl5pPr>
              <a:defRPr sz="12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32513083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 2">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a:xfrm>
            <a:off x="10991851" y="1509185"/>
            <a:ext cx="1200149" cy="150918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pic>
        <p:nvPicPr>
          <p:cNvPr id="9"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51685" y="1919817"/>
            <a:ext cx="484716" cy="658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8"/>
          <p:cNvSpPr>
            <a:spLocks noGrp="1"/>
          </p:cNvSpPr>
          <p:nvPr>
            <p:ph type="body" sz="quarter" idx="11"/>
          </p:nvPr>
        </p:nvSpPr>
        <p:spPr>
          <a:xfrm>
            <a:off x="487450" y="1509184"/>
            <a:ext cx="7240501" cy="2430781"/>
          </a:xfrm>
          <a:prstGeom prst="rect">
            <a:avLst/>
          </a:prstGeom>
        </p:spPr>
        <p:txBody>
          <a:bodyPr vert="horz" lIns="0" tIns="0" rIns="0" bIns="0" anchor="t" anchorCtr="0"/>
          <a:lstStyle>
            <a:lvl1pPr marL="0" indent="0">
              <a:lnSpc>
                <a:spcPts val="5067"/>
              </a:lnSpc>
              <a:spcBef>
                <a:spcPts val="0"/>
              </a:spcBef>
              <a:buNone/>
              <a:defRPr sz="4533" b="1" i="0" kern="0" cap="all" spc="40" baseline="0">
                <a:solidFill>
                  <a:srgbClr val="FFFFFF"/>
                </a:solidFill>
                <a:latin typeface="Arial"/>
                <a:cs typeface="Arial"/>
              </a:defRPr>
            </a:lvl1pPr>
          </a:lstStyle>
          <a:p>
            <a:pPr lvl="0"/>
            <a:r>
              <a:rPr lang="en-CA" dirty="0"/>
              <a:t>Click to edit Master text styles</a:t>
            </a:r>
          </a:p>
        </p:txBody>
      </p:sp>
      <p:sp>
        <p:nvSpPr>
          <p:cNvPr id="7" name="Text Placeholder 14"/>
          <p:cNvSpPr>
            <a:spLocks noGrp="1"/>
          </p:cNvSpPr>
          <p:nvPr>
            <p:ph type="body" sz="quarter" idx="12"/>
          </p:nvPr>
        </p:nvSpPr>
        <p:spPr>
          <a:xfrm>
            <a:off x="487683" y="4005064"/>
            <a:ext cx="7240271" cy="428525"/>
          </a:xfrm>
          <a:prstGeom prst="rect">
            <a:avLst/>
          </a:prstGeom>
        </p:spPr>
        <p:txBody>
          <a:bodyPr vert="horz" lIns="0" tIns="0" rIns="0" bIns="0"/>
          <a:lstStyle>
            <a:lvl1pPr marL="0" indent="0">
              <a:buNone/>
              <a:defRPr sz="2400" b="0" i="0" kern="0" spc="40" baseline="0">
                <a:solidFill>
                  <a:srgbClr val="FFFFFF"/>
                </a:solidFill>
                <a:latin typeface="Arial"/>
                <a:cs typeface="Arial"/>
              </a:defRPr>
            </a:lvl1pPr>
            <a:lvl2pPr>
              <a:defRPr sz="1200" b="0" i="0">
                <a:latin typeface="Whitney Book"/>
                <a:cs typeface="Whitney Book"/>
              </a:defRPr>
            </a:lvl2pPr>
            <a:lvl3pPr>
              <a:defRPr sz="1200" b="0" i="0">
                <a:latin typeface="Whitney Book"/>
                <a:cs typeface="Whitney Book"/>
              </a:defRPr>
            </a:lvl3pPr>
            <a:lvl4pPr>
              <a:defRPr sz="1200" b="0" i="0">
                <a:latin typeface="Whitney Book"/>
                <a:cs typeface="Whitney Book"/>
              </a:defRPr>
            </a:lvl4pPr>
            <a:lvl5pPr>
              <a:defRPr sz="1200" b="0" i="0">
                <a:latin typeface="Whitney Book"/>
                <a:cs typeface="Whitney Book"/>
              </a:defRPr>
            </a:lvl5pPr>
          </a:lstStyle>
          <a:p>
            <a:pPr lvl="0"/>
            <a:r>
              <a:rPr lang="en-CA" dirty="0"/>
              <a:t>Click to edit Master text styles</a:t>
            </a:r>
          </a:p>
        </p:txBody>
      </p:sp>
      <p:sp>
        <p:nvSpPr>
          <p:cNvPr id="8" name="Text Placeholder 14"/>
          <p:cNvSpPr>
            <a:spLocks noGrp="1"/>
          </p:cNvSpPr>
          <p:nvPr>
            <p:ph type="body" sz="quarter" idx="13"/>
          </p:nvPr>
        </p:nvSpPr>
        <p:spPr>
          <a:xfrm>
            <a:off x="487683" y="4677140"/>
            <a:ext cx="7240271" cy="428525"/>
          </a:xfrm>
          <a:prstGeom prst="rect">
            <a:avLst/>
          </a:prstGeom>
        </p:spPr>
        <p:txBody>
          <a:bodyPr vert="horz" lIns="0" tIns="0" rIns="0" bIns="0"/>
          <a:lstStyle>
            <a:lvl1pPr marL="0" indent="0">
              <a:buNone/>
              <a:defRPr sz="1333" b="1" i="0" kern="0" cap="all" spc="200" normalizeH="0" baseline="0">
                <a:solidFill>
                  <a:srgbClr val="FFFFFF"/>
                </a:solidFill>
                <a:latin typeface="Arial"/>
                <a:cs typeface="Arial"/>
              </a:defRPr>
            </a:lvl1pPr>
            <a:lvl2pPr>
              <a:defRPr sz="1200" b="0" i="0">
                <a:latin typeface="Whitney Book"/>
                <a:cs typeface="Whitney Book"/>
              </a:defRPr>
            </a:lvl2pPr>
            <a:lvl3pPr>
              <a:defRPr sz="1200" b="0" i="0">
                <a:latin typeface="Whitney Book"/>
                <a:cs typeface="Whitney Book"/>
              </a:defRPr>
            </a:lvl3pPr>
            <a:lvl4pPr>
              <a:defRPr sz="1200" b="0" i="0">
                <a:latin typeface="Whitney Book"/>
                <a:cs typeface="Whitney Book"/>
              </a:defRPr>
            </a:lvl4pPr>
            <a:lvl5pPr>
              <a:defRPr sz="12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3228778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ubsection Slide - 2">
    <p:spTree>
      <p:nvGrpSpPr>
        <p:cNvPr id="1" name=""/>
        <p:cNvGrpSpPr/>
        <p:nvPr/>
      </p:nvGrpSpPr>
      <p:grpSpPr>
        <a:xfrm>
          <a:off x="0" y="0"/>
          <a:ext cx="0" cy="0"/>
          <a:chOff x="0" y="0"/>
          <a:chExt cx="0" cy="0"/>
        </a:xfrm>
      </p:grpSpPr>
      <p:sp>
        <p:nvSpPr>
          <p:cNvPr id="3" name="Text Placeholder 14"/>
          <p:cNvSpPr txBox="1">
            <a:spLocks/>
          </p:cNvSpPr>
          <p:nvPr userDrawn="1"/>
        </p:nvSpPr>
        <p:spPr>
          <a:xfrm flipH="1">
            <a:off x="11451167" y="6309785"/>
            <a:ext cx="406400" cy="256116"/>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22A3F7F2-5A08-408E-8E72-F9D9263200BD}" type="slidenum">
              <a:rPr lang="en-US" altLang="en-US" sz="1200">
                <a:solidFill>
                  <a:srgbClr val="FFFFFF"/>
                </a:solidFill>
                <a:latin typeface="Whitney Book" pitchFamily="1" charset="0"/>
              </a:rPr>
              <a:pPr algn="r">
                <a:spcBef>
                  <a:spcPct val="20000"/>
                </a:spcBef>
                <a:buFont typeface="Arial" panose="020B0604020202020204" pitchFamily="34" charset="0"/>
                <a:buNone/>
              </a:pPr>
              <a:t>‹#›</a:t>
            </a:fld>
            <a:endParaRPr lang="en-CA" altLang="en-US" sz="1200">
              <a:solidFill>
                <a:srgbClr val="FFFFFF"/>
              </a:solidFill>
              <a:latin typeface="Whitney Book" pitchFamily="1" charset="0"/>
            </a:endParaRPr>
          </a:p>
        </p:txBody>
      </p:sp>
      <p:sp>
        <p:nvSpPr>
          <p:cNvPr id="4" name="Rectangle 3"/>
          <p:cNvSpPr/>
          <p:nvPr userDrawn="1"/>
        </p:nvSpPr>
        <p:spPr>
          <a:xfrm>
            <a:off x="10991851" y="1509185"/>
            <a:ext cx="1200149" cy="1509183"/>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13585" y="1892300"/>
            <a:ext cx="54398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487450" y="1509185"/>
            <a:ext cx="7240501" cy="1413571"/>
          </a:xfrm>
          <a:prstGeom prst="rect">
            <a:avLst/>
          </a:prstGeom>
        </p:spPr>
        <p:txBody>
          <a:bodyPr vert="horz" lIns="0" tIns="0" rIns="0" bIns="0" anchor="t" anchorCtr="0"/>
          <a:lstStyle>
            <a:lvl1pPr marL="0" indent="0">
              <a:lnSpc>
                <a:spcPts val="4533"/>
              </a:lnSpc>
              <a:spcBef>
                <a:spcPts val="0"/>
              </a:spcBef>
              <a:buNone/>
              <a:defRPr sz="3733" b="1" i="0" kern="0" cap="all" spc="40" baseline="0">
                <a:solidFill>
                  <a:schemeClr val="tx1"/>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29688263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ubsection Slide - 3">
    <p:bg>
      <p:bgPr>
        <a:solidFill>
          <a:schemeClr val="tx1"/>
        </a:solidFill>
        <a:effectLst/>
      </p:bgPr>
    </p:bg>
    <p:spTree>
      <p:nvGrpSpPr>
        <p:cNvPr id="1" name=""/>
        <p:cNvGrpSpPr/>
        <p:nvPr/>
      </p:nvGrpSpPr>
      <p:grpSpPr>
        <a:xfrm>
          <a:off x="0" y="0"/>
          <a:ext cx="0" cy="0"/>
          <a:chOff x="0" y="0"/>
          <a:chExt cx="0" cy="0"/>
        </a:xfrm>
      </p:grpSpPr>
      <p:sp>
        <p:nvSpPr>
          <p:cNvPr id="3" name="Text Placeholder 14"/>
          <p:cNvSpPr txBox="1">
            <a:spLocks/>
          </p:cNvSpPr>
          <p:nvPr userDrawn="1"/>
        </p:nvSpPr>
        <p:spPr>
          <a:xfrm flipH="1">
            <a:off x="11451167" y="6309785"/>
            <a:ext cx="406400" cy="256116"/>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A46D3102-CC43-40AF-B73D-AFA134AD8D4C}" type="slidenum">
              <a:rPr lang="en-US" altLang="en-US" sz="1200">
                <a:solidFill>
                  <a:srgbClr val="FFFFFF"/>
                </a:solidFill>
                <a:latin typeface="Whitney Book" pitchFamily="1" charset="0"/>
              </a:rPr>
              <a:pPr algn="r">
                <a:spcBef>
                  <a:spcPct val="20000"/>
                </a:spcBef>
                <a:buFont typeface="Arial" panose="020B0604020202020204" pitchFamily="34" charset="0"/>
                <a:buNone/>
              </a:pPr>
              <a:t>‹#›</a:t>
            </a:fld>
            <a:endParaRPr lang="en-CA" altLang="en-US" sz="1200">
              <a:solidFill>
                <a:srgbClr val="FFFFFF"/>
              </a:solidFill>
              <a:latin typeface="Whitney Book" pitchFamily="1" charset="0"/>
            </a:endParaRPr>
          </a:p>
        </p:txBody>
      </p:sp>
      <p:sp>
        <p:nvSpPr>
          <p:cNvPr id="4" name="Rectangle 3"/>
          <p:cNvSpPr/>
          <p:nvPr userDrawn="1"/>
        </p:nvSpPr>
        <p:spPr>
          <a:xfrm>
            <a:off x="10991851" y="1509185"/>
            <a:ext cx="1200149" cy="1509183"/>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400"/>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51685" y="1919817"/>
            <a:ext cx="484716" cy="658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487450" y="1509185"/>
            <a:ext cx="7240501" cy="1413571"/>
          </a:xfrm>
          <a:prstGeom prst="rect">
            <a:avLst/>
          </a:prstGeom>
        </p:spPr>
        <p:txBody>
          <a:bodyPr vert="horz" lIns="0" tIns="0" rIns="0" bIns="0" anchor="t" anchorCtr="0"/>
          <a:lstStyle>
            <a:lvl1pPr marL="0" indent="0">
              <a:lnSpc>
                <a:spcPts val="4533"/>
              </a:lnSpc>
              <a:spcBef>
                <a:spcPts val="0"/>
              </a:spcBef>
              <a:buNone/>
              <a:defRPr sz="3733" b="1" i="0" kern="0" cap="all" spc="40" baseline="0">
                <a:solidFill>
                  <a:srgbClr val="FFFFFF"/>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3452140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py Slide - 1">
    <p:spTree>
      <p:nvGrpSpPr>
        <p:cNvPr id="1" name=""/>
        <p:cNvGrpSpPr/>
        <p:nvPr/>
      </p:nvGrpSpPr>
      <p:grpSpPr>
        <a:xfrm>
          <a:off x="0" y="0"/>
          <a:ext cx="0" cy="0"/>
          <a:chOff x="0" y="0"/>
          <a:chExt cx="0" cy="0"/>
        </a:xfrm>
      </p:grpSpPr>
      <p:pic>
        <p:nvPicPr>
          <p:cNvPr id="4" name="Picture 1"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51685" y="1919817"/>
            <a:ext cx="484716" cy="658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11451167" y="6309785"/>
            <a:ext cx="406400" cy="256116"/>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D3B9D632-FD58-4851-8AC2-249DFB846C78}" type="slidenum">
              <a:rPr lang="en-US" altLang="en-US" sz="1200">
                <a:cs typeface="Arial" panose="020B0604020202020204" pitchFamily="34" charset="0"/>
              </a:rPr>
              <a:pPr algn="r">
                <a:spcBef>
                  <a:spcPct val="20000"/>
                </a:spcBef>
                <a:buFont typeface="Arial" panose="020B0604020202020204" pitchFamily="34" charset="0"/>
                <a:buNone/>
              </a:pPr>
              <a:t>‹#›</a:t>
            </a:fld>
            <a:endParaRPr lang="en-CA" altLang="en-US" sz="1200">
              <a:cs typeface="Arial" panose="020B0604020202020204" pitchFamily="34" charset="0"/>
            </a:endParaRPr>
          </a:p>
        </p:txBody>
      </p:sp>
      <p:sp>
        <p:nvSpPr>
          <p:cNvPr id="9" name="Text Placeholder 11"/>
          <p:cNvSpPr>
            <a:spLocks noGrp="1"/>
          </p:cNvSpPr>
          <p:nvPr>
            <p:ph type="body" sz="quarter" idx="11"/>
          </p:nvPr>
        </p:nvSpPr>
        <p:spPr>
          <a:xfrm>
            <a:off x="585272" y="548682"/>
            <a:ext cx="10215251" cy="831108"/>
          </a:xfrm>
          <a:prstGeom prst="rect">
            <a:avLst/>
          </a:prstGeom>
        </p:spPr>
        <p:txBody>
          <a:bodyPr lIns="0" tIns="0" rIns="0" bIns="0" anchor="ctr" anchorCtr="0">
            <a:noAutofit/>
          </a:bodyPr>
          <a:lstStyle>
            <a:lvl1pPr marL="0" marR="0" indent="0" algn="l" defTabSz="1219170" rtl="0" eaLnBrk="1" fontAlgn="auto" latinLnBrk="0" hangingPunct="1">
              <a:lnSpc>
                <a:spcPts val="2800"/>
              </a:lnSpc>
              <a:spcBef>
                <a:spcPct val="0"/>
              </a:spcBef>
              <a:spcAft>
                <a:spcPts val="0"/>
              </a:spcAft>
              <a:buClrTx/>
              <a:buSzTx/>
              <a:buFontTx/>
              <a:buNone/>
              <a:tabLst/>
              <a:defRPr kumimoji="0" lang="en-US" sz="2400" b="1" i="0" u="none" strike="noStrike" kern="1200" cap="all" spc="4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10" name="Text Placeholder 2"/>
          <p:cNvSpPr>
            <a:spLocks noGrp="1"/>
          </p:cNvSpPr>
          <p:nvPr>
            <p:ph type="body" sz="quarter" idx="13"/>
          </p:nvPr>
        </p:nvSpPr>
        <p:spPr>
          <a:xfrm>
            <a:off x="585272" y="1509184"/>
            <a:ext cx="10215251" cy="4929717"/>
          </a:xfrm>
          <a:prstGeom prst="rect">
            <a:avLst/>
          </a:prstGeom>
        </p:spPr>
        <p:txBody>
          <a:bodyPr vert="horz" lIns="0" tIns="0" rIns="0" bIns="0"/>
          <a:lstStyle>
            <a:lvl1pPr marL="0" indent="0">
              <a:lnSpc>
                <a:spcPct val="130000"/>
              </a:lnSpc>
              <a:spcBef>
                <a:spcPts val="0"/>
              </a:spcBef>
              <a:buFontTx/>
              <a:buNone/>
              <a:defRPr sz="2000">
                <a:latin typeface="Arial"/>
                <a:cs typeface="Arial"/>
              </a:defRPr>
            </a:lvl1pPr>
            <a:lvl2pPr marL="0" indent="-239994">
              <a:lnSpc>
                <a:spcPct val="130000"/>
              </a:lnSpc>
              <a:spcBef>
                <a:spcPts val="0"/>
              </a:spcBef>
              <a:buFont typeface="Arial"/>
              <a:buChar char="•"/>
              <a:defRPr sz="2000">
                <a:latin typeface="Arial"/>
                <a:cs typeface="Arial"/>
              </a:defRPr>
            </a:lvl2pPr>
            <a:lvl3pPr marL="719982" indent="-239994">
              <a:lnSpc>
                <a:spcPct val="130000"/>
              </a:lnSpc>
              <a:spcBef>
                <a:spcPts val="0"/>
              </a:spcBef>
              <a:defRPr sz="2000" b="0" i="0">
                <a:latin typeface="Arial"/>
                <a:cs typeface="Arial"/>
              </a:defRPr>
            </a:lvl3pPr>
            <a:lvl4pPr marL="1199970" indent="-239994">
              <a:lnSpc>
                <a:spcPct val="130000"/>
              </a:lnSpc>
              <a:spcBef>
                <a:spcPts val="0"/>
              </a:spcBef>
              <a:buFont typeface="Arial"/>
              <a:buChar char="•"/>
              <a:defRPr sz="2000" b="0" i="0">
                <a:latin typeface="Arial"/>
                <a:cs typeface="Arial"/>
              </a:defRPr>
            </a:lvl4pPr>
            <a:lvl5pPr marL="1679958" indent="-239994">
              <a:lnSpc>
                <a:spcPct val="130000"/>
              </a:lnSpc>
              <a:spcBef>
                <a:spcPts val="0"/>
              </a:spcBef>
              <a:buFont typeface="Arial"/>
              <a:buChar char="•"/>
              <a:defRPr sz="20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23685578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py Slide - 2">
    <p:bg>
      <p:bgPr>
        <a:solidFill>
          <a:schemeClr val="tx1"/>
        </a:solidFill>
        <a:effectLst/>
      </p:bgPr>
    </p:bg>
    <p:spTree>
      <p:nvGrpSpPr>
        <p:cNvPr id="1" name=""/>
        <p:cNvGrpSpPr/>
        <p:nvPr/>
      </p:nvGrpSpPr>
      <p:grpSpPr>
        <a:xfrm>
          <a:off x="0" y="0"/>
          <a:ext cx="0" cy="0"/>
          <a:chOff x="0" y="0"/>
          <a:chExt cx="0" cy="0"/>
        </a:xfrm>
      </p:grpSpPr>
      <p:pic>
        <p:nvPicPr>
          <p:cNvPr id="4"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13585" y="1892300"/>
            <a:ext cx="54398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11451167" y="6309785"/>
            <a:ext cx="406400" cy="256116"/>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C6EEB760-072C-427E-9595-18CCC372B7B6}" type="slidenum">
              <a:rPr lang="en-US" altLang="en-US" sz="12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1200">
              <a:solidFill>
                <a:srgbClr val="FFFFFF"/>
              </a:solidFill>
              <a:cs typeface="Arial" panose="020B0604020202020204" pitchFamily="34" charset="0"/>
            </a:endParaRPr>
          </a:p>
        </p:txBody>
      </p:sp>
      <p:sp>
        <p:nvSpPr>
          <p:cNvPr id="9" name="Text Placeholder 11"/>
          <p:cNvSpPr>
            <a:spLocks noGrp="1"/>
          </p:cNvSpPr>
          <p:nvPr>
            <p:ph type="body" sz="quarter" idx="11"/>
          </p:nvPr>
        </p:nvSpPr>
        <p:spPr>
          <a:xfrm>
            <a:off x="585272" y="548682"/>
            <a:ext cx="10215251" cy="831108"/>
          </a:xfrm>
          <a:prstGeom prst="rect">
            <a:avLst/>
          </a:prstGeom>
        </p:spPr>
        <p:txBody>
          <a:bodyPr lIns="0" tIns="0" rIns="0" bIns="0" anchor="ctr" anchorCtr="0">
            <a:noAutofit/>
          </a:bodyPr>
          <a:lstStyle>
            <a:lvl1pPr marL="0" marR="0" indent="0" algn="l" defTabSz="1219170" rtl="0" eaLnBrk="1" fontAlgn="auto" latinLnBrk="0" hangingPunct="1">
              <a:lnSpc>
                <a:spcPts val="2800"/>
              </a:lnSpc>
              <a:spcBef>
                <a:spcPct val="0"/>
              </a:spcBef>
              <a:spcAft>
                <a:spcPts val="0"/>
              </a:spcAft>
              <a:buClrTx/>
              <a:buSzTx/>
              <a:buFontTx/>
              <a:buNone/>
              <a:tabLst/>
              <a:defRPr kumimoji="0" lang="en-US" sz="2400" b="1" i="0" u="none" strike="noStrike" kern="1200" cap="all" spc="4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6" name="Text Placeholder 2"/>
          <p:cNvSpPr>
            <a:spLocks noGrp="1"/>
          </p:cNvSpPr>
          <p:nvPr>
            <p:ph type="body" sz="quarter" idx="13"/>
          </p:nvPr>
        </p:nvSpPr>
        <p:spPr>
          <a:xfrm>
            <a:off x="585272" y="1509184"/>
            <a:ext cx="10215251" cy="4929717"/>
          </a:xfrm>
          <a:prstGeom prst="rect">
            <a:avLst/>
          </a:prstGeom>
        </p:spPr>
        <p:txBody>
          <a:bodyPr vert="horz" lIns="0" tIns="0" rIns="0" bIns="0"/>
          <a:lstStyle>
            <a:lvl1pPr marL="0" indent="0">
              <a:lnSpc>
                <a:spcPct val="130000"/>
              </a:lnSpc>
              <a:spcBef>
                <a:spcPts val="0"/>
              </a:spcBef>
              <a:buFontTx/>
              <a:buNone/>
              <a:defRPr sz="2000">
                <a:solidFill>
                  <a:srgbClr val="FFFFFF"/>
                </a:solidFill>
                <a:latin typeface="Arial"/>
                <a:cs typeface="Arial"/>
              </a:defRPr>
            </a:lvl1pPr>
            <a:lvl2pPr marL="0" indent="-239994">
              <a:lnSpc>
                <a:spcPct val="130000"/>
              </a:lnSpc>
              <a:spcBef>
                <a:spcPts val="0"/>
              </a:spcBef>
              <a:buFont typeface="Arial"/>
              <a:buChar char="•"/>
              <a:defRPr sz="2000">
                <a:solidFill>
                  <a:srgbClr val="FFFFFF"/>
                </a:solidFill>
                <a:latin typeface="Arial"/>
                <a:cs typeface="Arial"/>
              </a:defRPr>
            </a:lvl2pPr>
            <a:lvl3pPr marL="719982" indent="-239994">
              <a:lnSpc>
                <a:spcPct val="130000"/>
              </a:lnSpc>
              <a:spcBef>
                <a:spcPts val="0"/>
              </a:spcBef>
              <a:defRPr sz="2000" b="0" i="0">
                <a:solidFill>
                  <a:srgbClr val="FFFFFF"/>
                </a:solidFill>
                <a:latin typeface="Arial"/>
                <a:cs typeface="Arial"/>
              </a:defRPr>
            </a:lvl3pPr>
            <a:lvl4pPr marL="1199970" indent="-239994">
              <a:lnSpc>
                <a:spcPct val="130000"/>
              </a:lnSpc>
              <a:spcBef>
                <a:spcPts val="0"/>
              </a:spcBef>
              <a:buFont typeface="Arial"/>
              <a:buChar char="•"/>
              <a:defRPr sz="2000" b="0" i="0">
                <a:solidFill>
                  <a:srgbClr val="FFFFFF"/>
                </a:solidFill>
                <a:latin typeface="Arial"/>
                <a:cs typeface="Arial"/>
              </a:defRPr>
            </a:lvl4pPr>
            <a:lvl5pPr marL="1679958" indent="-239994">
              <a:lnSpc>
                <a:spcPct val="130000"/>
              </a:lnSpc>
              <a:spcBef>
                <a:spcPts val="0"/>
              </a:spcBef>
              <a:buFont typeface="Arial"/>
              <a:buChar char="•"/>
              <a:defRPr sz="20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40554038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aphics Slide - 1">
    <p:spTree>
      <p:nvGrpSpPr>
        <p:cNvPr id="1" name=""/>
        <p:cNvGrpSpPr/>
        <p:nvPr/>
      </p:nvGrpSpPr>
      <p:grpSpPr>
        <a:xfrm>
          <a:off x="0" y="0"/>
          <a:ext cx="0" cy="0"/>
          <a:chOff x="0" y="0"/>
          <a:chExt cx="0" cy="0"/>
        </a:xfrm>
      </p:grpSpPr>
      <p:sp>
        <p:nvSpPr>
          <p:cNvPr id="4" name="Text Placeholder 14"/>
          <p:cNvSpPr txBox="1">
            <a:spLocks/>
          </p:cNvSpPr>
          <p:nvPr userDrawn="1"/>
        </p:nvSpPr>
        <p:spPr>
          <a:xfrm flipH="1">
            <a:off x="11451167" y="6309785"/>
            <a:ext cx="406400" cy="256116"/>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7FABB6A3-47DD-4AB0-A756-6097ABDE6D75}" type="slidenum">
              <a:rPr lang="en-US" altLang="en-US" sz="1200">
                <a:cs typeface="Arial" panose="020B0604020202020204" pitchFamily="34" charset="0"/>
              </a:rPr>
              <a:pPr algn="r">
                <a:spcBef>
                  <a:spcPct val="20000"/>
                </a:spcBef>
                <a:buFont typeface="Arial" panose="020B0604020202020204" pitchFamily="34" charset="0"/>
                <a:buNone/>
              </a:pPr>
              <a:t>‹#›</a:t>
            </a:fld>
            <a:endParaRPr lang="en-CA" altLang="en-US" sz="1200">
              <a:cs typeface="Arial" panose="020B0604020202020204" pitchFamily="34" charset="0"/>
            </a:endParaRPr>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51685" y="563034"/>
            <a:ext cx="484716" cy="658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585272" y="548682"/>
            <a:ext cx="10215251" cy="831108"/>
          </a:xfrm>
          <a:prstGeom prst="rect">
            <a:avLst/>
          </a:prstGeom>
        </p:spPr>
        <p:txBody>
          <a:bodyPr lIns="0" tIns="0" rIns="0" bIns="0" anchor="ctr" anchorCtr="0">
            <a:noAutofit/>
          </a:bodyPr>
          <a:lstStyle>
            <a:lvl1pPr marL="0" marR="0" indent="0" algn="l" defTabSz="1219170" rtl="0" eaLnBrk="1" fontAlgn="auto" latinLnBrk="0" hangingPunct="1">
              <a:lnSpc>
                <a:spcPts val="2800"/>
              </a:lnSpc>
              <a:spcBef>
                <a:spcPct val="0"/>
              </a:spcBef>
              <a:spcAft>
                <a:spcPts val="0"/>
              </a:spcAft>
              <a:buClrTx/>
              <a:buSzTx/>
              <a:buFontTx/>
              <a:buNone/>
              <a:tabLst/>
              <a:defRPr kumimoji="0" lang="en-US" sz="2400" b="1" i="0" u="none" strike="noStrike" kern="1200" cap="all" spc="4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585272" y="1509184"/>
            <a:ext cx="10215251" cy="4929717"/>
          </a:xfrm>
          <a:prstGeom prst="rect">
            <a:avLst/>
          </a:prstGeom>
        </p:spPr>
        <p:txBody>
          <a:bodyPr vert="horz" lIns="0" tIns="0" rIns="0" bIns="0"/>
          <a:lstStyle>
            <a:lvl1pPr marL="0" indent="0">
              <a:lnSpc>
                <a:spcPct val="130000"/>
              </a:lnSpc>
              <a:spcBef>
                <a:spcPts val="0"/>
              </a:spcBef>
              <a:buFontTx/>
              <a:buNone/>
              <a:defRPr sz="2000">
                <a:latin typeface="Arial"/>
                <a:cs typeface="Arial"/>
              </a:defRPr>
            </a:lvl1pPr>
            <a:lvl2pPr marL="0" indent="-239994">
              <a:lnSpc>
                <a:spcPct val="130000"/>
              </a:lnSpc>
              <a:spcBef>
                <a:spcPts val="0"/>
              </a:spcBef>
              <a:buFont typeface="Arial"/>
              <a:buChar char="•"/>
              <a:defRPr sz="2000">
                <a:latin typeface="Arial"/>
                <a:cs typeface="Arial"/>
              </a:defRPr>
            </a:lvl2pPr>
            <a:lvl3pPr marL="719982" indent="-239994">
              <a:lnSpc>
                <a:spcPct val="130000"/>
              </a:lnSpc>
              <a:spcBef>
                <a:spcPts val="0"/>
              </a:spcBef>
              <a:defRPr sz="2000" b="0" i="0">
                <a:latin typeface="Arial"/>
                <a:cs typeface="Arial"/>
              </a:defRPr>
            </a:lvl3pPr>
            <a:lvl4pPr marL="1199970" indent="-239994">
              <a:lnSpc>
                <a:spcPct val="130000"/>
              </a:lnSpc>
              <a:spcBef>
                <a:spcPts val="0"/>
              </a:spcBef>
              <a:buFont typeface="Arial"/>
              <a:buChar char="•"/>
              <a:defRPr sz="2000" b="0" i="0">
                <a:latin typeface="Arial"/>
                <a:cs typeface="Arial"/>
              </a:defRPr>
            </a:lvl4pPr>
            <a:lvl5pPr marL="1679958" indent="-239994">
              <a:lnSpc>
                <a:spcPct val="130000"/>
              </a:lnSpc>
              <a:spcBef>
                <a:spcPts val="0"/>
              </a:spcBef>
              <a:buFont typeface="Arial"/>
              <a:buChar char="•"/>
              <a:defRPr sz="20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135132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2F8F8B-A653-4C2B-BBAC-3F9AA7C58A0A}"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AD087-A04B-4117-B4F6-4B3A25495ADB}" type="slidenum">
              <a:rPr lang="en-US" smtClean="0"/>
              <a:t>‹#›</a:t>
            </a:fld>
            <a:endParaRPr lang="en-US"/>
          </a:p>
        </p:txBody>
      </p:sp>
    </p:spTree>
    <p:extLst>
      <p:ext uri="{BB962C8B-B14F-4D97-AF65-F5344CB8AC3E}">
        <p14:creationId xmlns:p14="http://schemas.microsoft.com/office/powerpoint/2010/main" val="15208531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Graphics Slide - 2">
    <p:bg>
      <p:bgPr>
        <a:solidFill>
          <a:schemeClr val="tx1"/>
        </a:solidFill>
        <a:effectLst/>
      </p:bgPr>
    </p:bg>
    <p:spTree>
      <p:nvGrpSpPr>
        <p:cNvPr id="1" name=""/>
        <p:cNvGrpSpPr/>
        <p:nvPr/>
      </p:nvGrpSpPr>
      <p:grpSpPr>
        <a:xfrm>
          <a:off x="0" y="0"/>
          <a:ext cx="0" cy="0"/>
          <a:chOff x="0" y="0"/>
          <a:chExt cx="0" cy="0"/>
        </a:xfrm>
      </p:grpSpPr>
      <p:sp>
        <p:nvSpPr>
          <p:cNvPr id="4" name="Text Placeholder 14"/>
          <p:cNvSpPr txBox="1">
            <a:spLocks/>
          </p:cNvSpPr>
          <p:nvPr userDrawn="1"/>
        </p:nvSpPr>
        <p:spPr>
          <a:xfrm flipH="1">
            <a:off x="11451167" y="6309785"/>
            <a:ext cx="406400" cy="256116"/>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9C35A6C4-03F0-4086-8963-9480A6002E18}" type="slidenum">
              <a:rPr lang="en-US" altLang="en-US" sz="12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1200">
              <a:solidFill>
                <a:srgbClr val="FFFFFF"/>
              </a:solidFill>
              <a:cs typeface="Arial" panose="020B0604020202020204" pitchFamily="34" charset="0"/>
            </a:endParaRPr>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313585" y="630767"/>
            <a:ext cx="54398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585272" y="548682"/>
            <a:ext cx="10215251" cy="831108"/>
          </a:xfrm>
          <a:prstGeom prst="rect">
            <a:avLst/>
          </a:prstGeom>
        </p:spPr>
        <p:txBody>
          <a:bodyPr lIns="0" tIns="0" rIns="0" bIns="0" anchor="ctr" anchorCtr="0">
            <a:noAutofit/>
          </a:bodyPr>
          <a:lstStyle>
            <a:lvl1pPr marL="0" marR="0" indent="0" algn="l" defTabSz="1219170" rtl="0" eaLnBrk="1" fontAlgn="auto" latinLnBrk="0" hangingPunct="1">
              <a:lnSpc>
                <a:spcPts val="2800"/>
              </a:lnSpc>
              <a:spcBef>
                <a:spcPct val="0"/>
              </a:spcBef>
              <a:spcAft>
                <a:spcPts val="0"/>
              </a:spcAft>
              <a:buClrTx/>
              <a:buSzTx/>
              <a:buFontTx/>
              <a:buNone/>
              <a:tabLst/>
              <a:defRPr kumimoji="0" lang="en-US" sz="2400" b="1" i="0" u="none" strike="noStrike" kern="1200" cap="all" spc="4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585272" y="1509184"/>
            <a:ext cx="10215251" cy="4929717"/>
          </a:xfrm>
          <a:prstGeom prst="rect">
            <a:avLst/>
          </a:prstGeom>
        </p:spPr>
        <p:txBody>
          <a:bodyPr vert="horz" lIns="0" tIns="0" rIns="0" bIns="0"/>
          <a:lstStyle>
            <a:lvl1pPr marL="0" indent="0">
              <a:lnSpc>
                <a:spcPct val="130000"/>
              </a:lnSpc>
              <a:spcBef>
                <a:spcPts val="0"/>
              </a:spcBef>
              <a:buFontTx/>
              <a:buNone/>
              <a:defRPr sz="2000">
                <a:solidFill>
                  <a:srgbClr val="FFFFFF"/>
                </a:solidFill>
                <a:latin typeface="Arial"/>
                <a:cs typeface="Arial"/>
              </a:defRPr>
            </a:lvl1pPr>
            <a:lvl2pPr marL="0" indent="-239994">
              <a:lnSpc>
                <a:spcPct val="130000"/>
              </a:lnSpc>
              <a:spcBef>
                <a:spcPts val="0"/>
              </a:spcBef>
              <a:buFont typeface="Arial"/>
              <a:buChar char="•"/>
              <a:defRPr sz="2000">
                <a:solidFill>
                  <a:srgbClr val="FFFFFF"/>
                </a:solidFill>
                <a:latin typeface="Arial"/>
                <a:cs typeface="Arial"/>
              </a:defRPr>
            </a:lvl2pPr>
            <a:lvl3pPr marL="719982" indent="-239994">
              <a:lnSpc>
                <a:spcPct val="130000"/>
              </a:lnSpc>
              <a:spcBef>
                <a:spcPts val="0"/>
              </a:spcBef>
              <a:defRPr sz="2000" b="0" i="0">
                <a:solidFill>
                  <a:srgbClr val="FFFFFF"/>
                </a:solidFill>
                <a:latin typeface="Arial"/>
                <a:cs typeface="Arial"/>
              </a:defRPr>
            </a:lvl3pPr>
            <a:lvl4pPr marL="1199970" indent="-239994">
              <a:lnSpc>
                <a:spcPct val="130000"/>
              </a:lnSpc>
              <a:spcBef>
                <a:spcPts val="0"/>
              </a:spcBef>
              <a:buFont typeface="Arial"/>
              <a:buChar char="•"/>
              <a:defRPr sz="2000" b="0" i="0">
                <a:solidFill>
                  <a:srgbClr val="FFFFFF"/>
                </a:solidFill>
                <a:latin typeface="Arial"/>
                <a:cs typeface="Arial"/>
              </a:defRPr>
            </a:lvl4pPr>
            <a:lvl5pPr marL="1679958" indent="-239994">
              <a:lnSpc>
                <a:spcPct val="130000"/>
              </a:lnSpc>
              <a:spcBef>
                <a:spcPts val="0"/>
              </a:spcBef>
              <a:buFont typeface="Arial"/>
              <a:buChar char="•"/>
              <a:defRPr sz="20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7189344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 name="Picture 1" descr="UBC_2016_Signature_Wide_28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6318" y="1919817"/>
            <a:ext cx="6360583" cy="836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1461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nd Slide - 2">
    <p:bg>
      <p:bgPr>
        <a:solidFill>
          <a:schemeClr val="tx1"/>
        </a:solidFill>
        <a:effectLst/>
      </p:bgPr>
    </p:bg>
    <p:spTree>
      <p:nvGrpSpPr>
        <p:cNvPr id="1" name=""/>
        <p:cNvGrpSpPr/>
        <p:nvPr/>
      </p:nvGrpSpPr>
      <p:grpSpPr>
        <a:xfrm>
          <a:off x="0" y="0"/>
          <a:ext cx="0" cy="0"/>
          <a:chOff x="0" y="0"/>
          <a:chExt cx="0" cy="0"/>
        </a:xfrm>
      </p:grpSpPr>
      <p:pic>
        <p:nvPicPr>
          <p:cNvPr id="2" name="Picture 1" descr="1_2016_UBCStandard_Signature_ReverseRGB7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6318" y="1924052"/>
            <a:ext cx="6360583" cy="8318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75640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82F8F8B-A653-4C2B-BBAC-3F9AA7C58A0A}" type="datetimeFigureOut">
              <a:rPr lang="en-US" smtClean="0"/>
              <a:t>5/2/2022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DAD087-A04B-4117-B4F6-4B3A25495ADB}" type="slidenum">
              <a:rPr lang="en-US" smtClean="0"/>
              <a:t>‹#›</a:t>
            </a:fld>
            <a:endParaRPr lang="en-US"/>
          </a:p>
        </p:txBody>
      </p:sp>
    </p:spTree>
    <p:extLst>
      <p:ext uri="{BB962C8B-B14F-4D97-AF65-F5344CB8AC3E}">
        <p14:creationId xmlns:p14="http://schemas.microsoft.com/office/powerpoint/2010/main" val="1102655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2F8F8B-A653-4C2B-BBAC-3F9AA7C58A0A}" type="datetimeFigureOut">
              <a:rPr lang="en-US" smtClean="0"/>
              <a:t>5/2/2022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AD087-A04B-4117-B4F6-4B3A25495ADB}" type="slidenum">
              <a:rPr lang="en-US" smtClean="0"/>
              <a:t>‹#›</a:t>
            </a:fld>
            <a:endParaRPr lang="en-US"/>
          </a:p>
        </p:txBody>
      </p:sp>
    </p:spTree>
    <p:extLst>
      <p:ext uri="{BB962C8B-B14F-4D97-AF65-F5344CB8AC3E}">
        <p14:creationId xmlns:p14="http://schemas.microsoft.com/office/powerpoint/2010/main" val="110815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2F8F8B-A653-4C2B-BBAC-3F9AA7C58A0A}" type="datetimeFigureOut">
              <a:rPr lang="en-US" smtClean="0"/>
              <a:t>5/2/2022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DAD087-A04B-4117-B4F6-4B3A25495ADB}" type="slidenum">
              <a:rPr lang="en-US" smtClean="0"/>
              <a:t>‹#›</a:t>
            </a:fld>
            <a:endParaRPr lang="en-US"/>
          </a:p>
        </p:txBody>
      </p:sp>
    </p:spTree>
    <p:extLst>
      <p:ext uri="{BB962C8B-B14F-4D97-AF65-F5344CB8AC3E}">
        <p14:creationId xmlns:p14="http://schemas.microsoft.com/office/powerpoint/2010/main" val="1061999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2F8F8B-A653-4C2B-BBAC-3F9AA7C58A0A}" type="datetimeFigureOut">
              <a:rPr lang="en-US" smtClean="0"/>
              <a:t>5/2/2022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DAD087-A04B-4117-B4F6-4B3A25495ADB}" type="slidenum">
              <a:rPr lang="en-US" smtClean="0"/>
              <a:t>‹#›</a:t>
            </a:fld>
            <a:endParaRPr lang="en-US"/>
          </a:p>
        </p:txBody>
      </p:sp>
    </p:spTree>
    <p:extLst>
      <p:ext uri="{BB962C8B-B14F-4D97-AF65-F5344CB8AC3E}">
        <p14:creationId xmlns:p14="http://schemas.microsoft.com/office/powerpoint/2010/main" val="310096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2F8F8B-A653-4C2B-BBAC-3F9AA7C58A0A}" type="datetimeFigureOut">
              <a:rPr lang="en-US" smtClean="0"/>
              <a:t>5/2/2022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DAD087-A04B-4117-B4F6-4B3A25495ADB}" type="slidenum">
              <a:rPr lang="en-US" smtClean="0"/>
              <a:t>‹#›</a:t>
            </a:fld>
            <a:endParaRPr lang="en-US"/>
          </a:p>
        </p:txBody>
      </p:sp>
    </p:spTree>
    <p:extLst>
      <p:ext uri="{BB962C8B-B14F-4D97-AF65-F5344CB8AC3E}">
        <p14:creationId xmlns:p14="http://schemas.microsoft.com/office/powerpoint/2010/main" val="2695441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2F8F8B-A653-4C2B-BBAC-3F9AA7C58A0A}" type="datetimeFigureOut">
              <a:rPr lang="en-US" smtClean="0"/>
              <a:t>5/2/2022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AD087-A04B-4117-B4F6-4B3A25495ADB}" type="slidenum">
              <a:rPr lang="en-US" smtClean="0"/>
              <a:t>‹#›</a:t>
            </a:fld>
            <a:endParaRPr lang="en-US"/>
          </a:p>
        </p:txBody>
      </p:sp>
    </p:spTree>
    <p:extLst>
      <p:ext uri="{BB962C8B-B14F-4D97-AF65-F5344CB8AC3E}">
        <p14:creationId xmlns:p14="http://schemas.microsoft.com/office/powerpoint/2010/main" val="3338985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82F8F8B-A653-4C2B-BBAC-3F9AA7C58A0A}" type="datetimeFigureOut">
              <a:rPr lang="en-US" smtClean="0"/>
              <a:t>5/2/2022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DAD087-A04B-4117-B4F6-4B3A25495ADB}" type="slidenum">
              <a:rPr lang="en-US" smtClean="0"/>
              <a:t>‹#›</a:t>
            </a:fld>
            <a:endParaRPr lang="en-US"/>
          </a:p>
        </p:txBody>
      </p:sp>
    </p:spTree>
    <p:extLst>
      <p:ext uri="{BB962C8B-B14F-4D97-AF65-F5344CB8AC3E}">
        <p14:creationId xmlns:p14="http://schemas.microsoft.com/office/powerpoint/2010/main" val="28894643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theme" Target="../theme/theme2.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F8F8B-A653-4C2B-BBAC-3F9AA7C58A0A}" type="datetimeFigureOut">
              <a:rPr lang="en-US" smtClean="0"/>
              <a:t>5/2/2022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DAD087-A04B-4117-B4F6-4B3A25495ADB}" type="slidenum">
              <a:rPr lang="en-US" smtClean="0"/>
              <a:t>‹#›</a:t>
            </a:fld>
            <a:endParaRPr lang="en-US"/>
          </a:p>
        </p:txBody>
      </p:sp>
    </p:spTree>
    <p:extLst>
      <p:ext uri="{BB962C8B-B14F-4D97-AF65-F5344CB8AC3E}">
        <p14:creationId xmlns:p14="http://schemas.microsoft.com/office/powerpoint/2010/main" val="1837922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3185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609585" rtl="0" eaLnBrk="0" fontAlgn="base" hangingPunct="0">
        <a:spcBef>
          <a:spcPct val="0"/>
        </a:spcBef>
        <a:spcAft>
          <a:spcPct val="0"/>
        </a:spcAft>
        <a:defRPr sz="5867" kern="1200">
          <a:solidFill>
            <a:schemeClr val="tx1"/>
          </a:solidFill>
          <a:latin typeface="+mj-lt"/>
          <a:ea typeface="MS PGothic" panose="020B0600070205080204" pitchFamily="34" charset="-128"/>
          <a:cs typeface="ＭＳ Ｐゴシック"/>
        </a:defRPr>
      </a:lvl1pPr>
      <a:lvl2pPr algn="ctr" defTabSz="609585" rtl="0" eaLnBrk="0" fontAlgn="base" hangingPunct="0">
        <a:spcBef>
          <a:spcPct val="0"/>
        </a:spcBef>
        <a:spcAft>
          <a:spcPct val="0"/>
        </a:spcAft>
        <a:defRPr sz="5867">
          <a:solidFill>
            <a:schemeClr val="tx1"/>
          </a:solidFill>
          <a:latin typeface="Arial" charset="0"/>
          <a:ea typeface="MS PGothic" panose="020B0600070205080204" pitchFamily="34" charset="-128"/>
          <a:cs typeface="ＭＳ Ｐゴシック"/>
        </a:defRPr>
      </a:lvl2pPr>
      <a:lvl3pPr algn="ctr" defTabSz="609585" rtl="0" eaLnBrk="0" fontAlgn="base" hangingPunct="0">
        <a:spcBef>
          <a:spcPct val="0"/>
        </a:spcBef>
        <a:spcAft>
          <a:spcPct val="0"/>
        </a:spcAft>
        <a:defRPr sz="5867">
          <a:solidFill>
            <a:schemeClr val="tx1"/>
          </a:solidFill>
          <a:latin typeface="Arial" charset="0"/>
          <a:ea typeface="MS PGothic" panose="020B0600070205080204" pitchFamily="34" charset="-128"/>
          <a:cs typeface="ＭＳ Ｐゴシック"/>
        </a:defRPr>
      </a:lvl3pPr>
      <a:lvl4pPr algn="ctr" defTabSz="609585" rtl="0" eaLnBrk="0" fontAlgn="base" hangingPunct="0">
        <a:spcBef>
          <a:spcPct val="0"/>
        </a:spcBef>
        <a:spcAft>
          <a:spcPct val="0"/>
        </a:spcAft>
        <a:defRPr sz="5867">
          <a:solidFill>
            <a:schemeClr val="tx1"/>
          </a:solidFill>
          <a:latin typeface="Arial" charset="0"/>
          <a:ea typeface="MS PGothic" panose="020B0600070205080204" pitchFamily="34" charset="-128"/>
          <a:cs typeface="ＭＳ Ｐゴシック"/>
        </a:defRPr>
      </a:lvl4pPr>
      <a:lvl5pPr algn="ctr" defTabSz="609585" rtl="0" eaLnBrk="0" fontAlgn="base" hangingPunct="0">
        <a:spcBef>
          <a:spcPct val="0"/>
        </a:spcBef>
        <a:spcAft>
          <a:spcPct val="0"/>
        </a:spcAft>
        <a:defRPr sz="5867">
          <a:solidFill>
            <a:schemeClr val="tx1"/>
          </a:solidFill>
          <a:latin typeface="Arial" charset="0"/>
          <a:ea typeface="MS PGothic" panose="020B0600070205080204" pitchFamily="34" charset="-128"/>
          <a:cs typeface="ＭＳ Ｐゴシック"/>
        </a:defRPr>
      </a:lvl5pPr>
      <a:lvl6pPr marL="609585" algn="ctr" defTabSz="609585" rtl="0" fontAlgn="base">
        <a:spcBef>
          <a:spcPct val="0"/>
        </a:spcBef>
        <a:spcAft>
          <a:spcPct val="0"/>
        </a:spcAft>
        <a:defRPr sz="5867">
          <a:solidFill>
            <a:schemeClr val="tx1"/>
          </a:solidFill>
          <a:latin typeface="Arial" charset="0"/>
          <a:ea typeface="ＭＳ Ｐゴシック" charset="-128"/>
        </a:defRPr>
      </a:lvl6pPr>
      <a:lvl7pPr marL="1219170" algn="ctr" defTabSz="609585" rtl="0" fontAlgn="base">
        <a:spcBef>
          <a:spcPct val="0"/>
        </a:spcBef>
        <a:spcAft>
          <a:spcPct val="0"/>
        </a:spcAft>
        <a:defRPr sz="5867">
          <a:solidFill>
            <a:schemeClr val="tx1"/>
          </a:solidFill>
          <a:latin typeface="Arial" charset="0"/>
          <a:ea typeface="ＭＳ Ｐゴシック" charset="-128"/>
        </a:defRPr>
      </a:lvl7pPr>
      <a:lvl8pPr marL="1828754" algn="ctr" defTabSz="609585" rtl="0" fontAlgn="base">
        <a:spcBef>
          <a:spcPct val="0"/>
        </a:spcBef>
        <a:spcAft>
          <a:spcPct val="0"/>
        </a:spcAft>
        <a:defRPr sz="5867">
          <a:solidFill>
            <a:schemeClr val="tx1"/>
          </a:solidFill>
          <a:latin typeface="Arial" charset="0"/>
          <a:ea typeface="ＭＳ Ｐゴシック" charset="-128"/>
        </a:defRPr>
      </a:lvl8pPr>
      <a:lvl9pPr marL="2438339" algn="ctr" defTabSz="609585" rtl="0" fontAlgn="base">
        <a:spcBef>
          <a:spcPct val="0"/>
        </a:spcBef>
        <a:spcAft>
          <a:spcPct val="0"/>
        </a:spcAft>
        <a:defRPr sz="5867">
          <a:solidFill>
            <a:schemeClr val="tx1"/>
          </a:solidFill>
          <a:latin typeface="Arial" charset="0"/>
          <a:ea typeface="ＭＳ Ｐゴシック" charset="-128"/>
        </a:defRPr>
      </a:lvl9pPr>
    </p:titleStyle>
    <p:bodyStyle>
      <a:lvl1pPr marL="457189" indent="-457189" algn="l" defTabSz="609585" rtl="0" eaLnBrk="0" fontAlgn="base" hangingPunct="0">
        <a:spcBef>
          <a:spcPct val="20000"/>
        </a:spcBef>
        <a:spcAft>
          <a:spcPct val="0"/>
        </a:spcAft>
        <a:buFont typeface="Arial" panose="020B0604020202020204" pitchFamily="34" charset="0"/>
        <a:buChar char="•"/>
        <a:defRPr sz="4267" kern="1200">
          <a:solidFill>
            <a:schemeClr val="tx1"/>
          </a:solidFill>
          <a:latin typeface="+mn-lt"/>
          <a:ea typeface="MS PGothic" panose="020B0600070205080204" pitchFamily="34" charset="-128"/>
          <a:cs typeface="ＭＳ Ｐゴシック"/>
        </a:defRPr>
      </a:lvl1pPr>
      <a:lvl2pPr marL="990575" indent="-380990" algn="l" defTabSz="609585" rtl="0" eaLnBrk="0" fontAlgn="base" hangingPunct="0">
        <a:spcBef>
          <a:spcPct val="20000"/>
        </a:spcBef>
        <a:spcAft>
          <a:spcPct val="0"/>
        </a:spcAft>
        <a:buFont typeface="Arial" panose="020B0604020202020204" pitchFamily="34" charset="0"/>
        <a:buChar char="–"/>
        <a:defRPr sz="3733" kern="1200">
          <a:solidFill>
            <a:schemeClr val="tx1"/>
          </a:solidFill>
          <a:latin typeface="+mn-lt"/>
          <a:ea typeface="MS PGothic" panose="020B0600070205080204" pitchFamily="34" charset="-128"/>
          <a:cs typeface="ＭＳ Ｐゴシック"/>
        </a:defRPr>
      </a:lvl2pPr>
      <a:lvl3pPr marL="1523962" indent="-304792" algn="l" defTabSz="609585"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a:defRPr>
      </a:lvl3pPr>
      <a:lvl4pPr marL="2133547"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S PGothic" panose="020B0600070205080204" pitchFamily="34" charset="-128"/>
          <a:cs typeface="ＭＳ Ｐゴシック"/>
        </a:defRPr>
      </a:lvl4pPr>
      <a:lvl5pPr marL="2743131" indent="-304792" algn="l" defTabSz="609585" rtl="0" eaLnBrk="0" fontAlgn="base" hangingPunct="0">
        <a:spcBef>
          <a:spcPct val="20000"/>
        </a:spcBef>
        <a:spcAft>
          <a:spcPct val="0"/>
        </a:spcAft>
        <a:buFont typeface="Arial" panose="020B0604020202020204" pitchFamily="34" charset="0"/>
        <a:buChar char="»"/>
        <a:defRPr sz="2667" kern="1200">
          <a:solidFill>
            <a:schemeClr val="tx1"/>
          </a:solidFill>
          <a:latin typeface="+mn-lt"/>
          <a:ea typeface="MS PGothic" panose="020B0600070205080204" pitchFamily="34" charset="-128"/>
          <a:cs typeface="ＭＳ Ｐゴシック"/>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2.xml"/><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9.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2.xml"/><Relationship Id="rId1" Type="http://schemas.openxmlformats.org/officeDocument/2006/relationships/tags" Target="../tags/tag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solidFill>
                  <a:schemeClr val="tx2"/>
                </a:solidFill>
                <a:latin typeface="Arial" panose="020B0604020202020204" pitchFamily="34" charset="0"/>
                <a:ea typeface="+mn-ea"/>
                <a:cs typeface="Arial" panose="020B0604020202020204" pitchFamily="34" charset="0"/>
              </a:rPr>
              <a:t>Title of lecture</a:t>
            </a:r>
          </a:p>
        </p:txBody>
      </p:sp>
      <p:sp>
        <p:nvSpPr>
          <p:cNvPr id="3" name="Subtitle 2"/>
          <p:cNvSpPr>
            <a:spLocks noGrp="1"/>
          </p:cNvSpPr>
          <p:nvPr>
            <p:ph type="subTitle" idx="1"/>
          </p:nvPr>
        </p:nvSpPr>
        <p:spPr/>
        <p:txBody>
          <a:bodyPr>
            <a:normAutofit/>
          </a:bodyPr>
          <a:lstStyle/>
          <a:p>
            <a:endParaRPr lang="en-US" sz="2800" dirty="0">
              <a:solidFill>
                <a:schemeClr val="tx2"/>
              </a:solidFill>
              <a:latin typeface="Arial" panose="020B0604020202020204" pitchFamily="34" charset="0"/>
              <a:cs typeface="Arial" panose="020B0604020202020204" pitchFamily="34" charset="0"/>
            </a:endParaRPr>
          </a:p>
          <a:p>
            <a:r>
              <a:rPr lang="en-US" sz="2800" dirty="0">
                <a:solidFill>
                  <a:schemeClr val="tx2"/>
                </a:solidFill>
                <a:latin typeface="Arial" panose="020B0604020202020204" pitchFamily="34" charset="0"/>
                <a:cs typeface="Arial" panose="020B0604020202020204" pitchFamily="34" charset="0"/>
              </a:rPr>
              <a:t>Name</a:t>
            </a:r>
            <a:r>
              <a:rPr lang="en-US" sz="2800" dirty="0"/>
              <a:t> </a:t>
            </a:r>
            <a:r>
              <a:rPr lang="en-US" sz="2800" dirty="0">
                <a:solidFill>
                  <a:schemeClr val="tx2"/>
                </a:solidFill>
                <a:latin typeface="Arial" panose="020B0604020202020204" pitchFamily="34" charset="0"/>
                <a:cs typeface="Arial" panose="020B0604020202020204" pitchFamily="34" charset="0"/>
              </a:rPr>
              <a:t>of lecturer</a:t>
            </a:r>
          </a:p>
          <a:p>
            <a:r>
              <a:rPr lang="en-US" sz="2800" dirty="0">
                <a:solidFill>
                  <a:schemeClr val="tx2"/>
                </a:solidFill>
                <a:latin typeface="Arial" panose="020B0604020202020204" pitchFamily="34" charset="0"/>
                <a:cs typeface="Arial" panose="020B0604020202020204" pitchFamily="34" charset="0"/>
              </a:rPr>
              <a:t>Date of lecture</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434353"/>
          </a:xfrm>
          <a:prstGeom prst="rect">
            <a:avLst/>
          </a:prstGeom>
        </p:spPr>
      </p:pic>
      <p:pic>
        <p:nvPicPr>
          <p:cNvPr id="7" name="Picture 6"/>
          <p:cNvPicPr>
            <a:picLocks noChangeAspect="1"/>
          </p:cNvPicPr>
          <p:nvPr/>
        </p:nvPicPr>
        <p:blipFill>
          <a:blip r:embed="rId3"/>
          <a:stretch>
            <a:fillRect/>
          </a:stretch>
        </p:blipFill>
        <p:spPr>
          <a:xfrm>
            <a:off x="7594600" y="6091120"/>
            <a:ext cx="4597400" cy="766879"/>
          </a:xfrm>
          <a:prstGeom prst="rect">
            <a:avLst/>
          </a:prstGeom>
        </p:spPr>
      </p:pic>
    </p:spTree>
    <p:extLst>
      <p:ext uri="{BB962C8B-B14F-4D97-AF65-F5344CB8AC3E}">
        <p14:creationId xmlns:p14="http://schemas.microsoft.com/office/powerpoint/2010/main" val="698015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250E0CF-3E41-C24E-8700-6FC839A9EC22}"/>
              </a:ext>
            </a:extLst>
          </p:cNvPr>
          <p:cNvSpPr>
            <a:spLocks noGrp="1"/>
          </p:cNvSpPr>
          <p:nvPr>
            <p:ph type="pic" sz="quarter" idx="10"/>
          </p:nvPr>
        </p:nvSpPr>
        <p:spPr>
          <a:xfrm>
            <a:off x="5776763" y="261256"/>
            <a:ext cx="5936342" cy="4425043"/>
          </a:xfrm>
        </p:spPr>
      </p:sp>
      <p:pic>
        <p:nvPicPr>
          <p:cNvPr id="4" name="Picture 3">
            <a:extLst>
              <a:ext uri="{FF2B5EF4-FFF2-40B4-BE49-F238E27FC236}">
                <a16:creationId xmlns:a16="http://schemas.microsoft.com/office/drawing/2014/main" id="{633749DE-A302-614E-BC44-B3B07D01B705}"/>
              </a:ext>
            </a:extLst>
          </p:cNvPr>
          <p:cNvPicPr>
            <a:picLocks/>
          </p:cNvPicPr>
          <p:nvPr/>
        </p:nvPicPr>
        <p:blipFill>
          <a:blip r:embed="rId4" cstate="email">
            <a:extLst>
              <a:ext uri="{28A0092B-C50C-407E-A947-70E740481C1C}">
                <a14:useLocalDpi xmlns:a14="http://schemas.microsoft.com/office/drawing/2010/main"/>
              </a:ext>
            </a:extLst>
          </a:blip>
          <a:stretch>
            <a:fillRect/>
          </a:stretch>
        </p:blipFill>
        <p:spPr>
          <a:xfrm>
            <a:off x="8220458" y="5527170"/>
            <a:ext cx="3492646" cy="1054327"/>
          </a:xfrm>
          <a:prstGeom prst="rect">
            <a:avLst/>
          </a:prstGeom>
        </p:spPr>
      </p:pic>
      <p:pic>
        <p:nvPicPr>
          <p:cNvPr id="5" name="Picture 4" descr="A picture containing sitting, food, player&#10;&#10;Description automatically generated">
            <a:extLst>
              <a:ext uri="{FF2B5EF4-FFF2-40B4-BE49-F238E27FC236}">
                <a16:creationId xmlns:a16="http://schemas.microsoft.com/office/drawing/2014/main" id="{F730F74A-0452-6948-9DF3-2BA153EABE92}"/>
              </a:ext>
            </a:extLst>
          </p:cNvPr>
          <p:cNvPicPr>
            <a:picLocks noChangeAspect="1"/>
          </p:cNvPicPr>
          <p:nvPr/>
        </p:nvPicPr>
        <p:blipFill>
          <a:blip r:embed="rId5"/>
          <a:stretch>
            <a:fillRect/>
          </a:stretch>
        </p:blipFill>
        <p:spPr>
          <a:xfrm>
            <a:off x="380998" y="5521329"/>
            <a:ext cx="5936343" cy="1229296"/>
          </a:xfrm>
          <a:prstGeom prst="rect">
            <a:avLst/>
          </a:prstGeom>
        </p:spPr>
      </p:pic>
      <p:sp>
        <p:nvSpPr>
          <p:cNvPr id="7" name="TextBox 6">
            <a:extLst>
              <a:ext uri="{FF2B5EF4-FFF2-40B4-BE49-F238E27FC236}">
                <a16:creationId xmlns:a16="http://schemas.microsoft.com/office/drawing/2014/main" id="{4C676C0F-94CC-864B-9191-2274724DB8E5}"/>
              </a:ext>
            </a:extLst>
          </p:cNvPr>
          <p:cNvSpPr txBox="1"/>
          <p:nvPr/>
        </p:nvSpPr>
        <p:spPr>
          <a:xfrm>
            <a:off x="478896" y="261257"/>
            <a:ext cx="3731650" cy="2585323"/>
          </a:xfrm>
          <a:prstGeom prst="rect">
            <a:avLst/>
          </a:prstGeom>
          <a:noFill/>
          <a:ln w="38100">
            <a:solidFill>
              <a:schemeClr val="accent1">
                <a:lumMod val="50000"/>
              </a:schemeClr>
            </a:solidFill>
          </a:ln>
        </p:spPr>
        <p:txBody>
          <a:bodyPr wrap="square" rtlCol="0">
            <a:spAutoFit/>
          </a:bodyPr>
          <a:lstStyle/>
          <a:p>
            <a:r>
              <a:rPr lang="en-US" dirty="0"/>
              <a:t>I am in Port Alberni and I would like to acknowledge that I’m on the traditional, ancestral and unceded territories of the </a:t>
            </a:r>
            <a:r>
              <a:rPr lang="en-CA" b="1" i="0" dirty="0">
                <a:solidFill>
                  <a:srgbClr val="212529"/>
                </a:solidFill>
                <a:effectLst/>
                <a:latin typeface="-apple-system"/>
              </a:rPr>
              <a:t>Nuu-chah-nulth </a:t>
            </a:r>
            <a:r>
              <a:rPr lang="en-CA" i="0" dirty="0">
                <a:solidFill>
                  <a:srgbClr val="212529"/>
                </a:solidFill>
                <a:effectLst/>
                <a:latin typeface="-apple-system"/>
              </a:rPr>
              <a:t>people including:</a:t>
            </a:r>
            <a:endParaRPr lang="en-CA" b="1" i="0" dirty="0">
              <a:solidFill>
                <a:srgbClr val="212529"/>
              </a:solidFill>
              <a:effectLst/>
              <a:latin typeface="-apple-system"/>
            </a:endParaRPr>
          </a:p>
          <a:p>
            <a:endParaRPr lang="en-US" dirty="0"/>
          </a:p>
          <a:p>
            <a:pPr marL="285750" indent="-285750">
              <a:buFont typeface="Arial" panose="020B0604020202020204" pitchFamily="34" charset="0"/>
              <a:buChar char="•"/>
            </a:pPr>
            <a:r>
              <a:rPr lang="en-CA" b="1" dirty="0" err="1"/>
              <a:t>Hupacasath</a:t>
            </a:r>
            <a:r>
              <a:rPr lang="en-CA" b="1" dirty="0"/>
              <a:t> (Who-</a:t>
            </a:r>
            <a:r>
              <a:rPr lang="en-CA" b="1" dirty="0" err="1"/>
              <a:t>petch</a:t>
            </a:r>
            <a:r>
              <a:rPr lang="en-CA" b="1" dirty="0"/>
              <a:t>-as-set)</a:t>
            </a:r>
          </a:p>
          <a:p>
            <a:pPr marL="285750" indent="-285750">
              <a:buFont typeface="Arial" panose="020B0604020202020204" pitchFamily="34" charset="0"/>
              <a:buChar char="•"/>
            </a:pPr>
            <a:r>
              <a:rPr lang="en-CA" b="1" dirty="0" err="1"/>
              <a:t>Tseshaht</a:t>
            </a:r>
            <a:r>
              <a:rPr lang="en-CA" b="1" dirty="0"/>
              <a:t> (</a:t>
            </a:r>
            <a:r>
              <a:rPr lang="en-CA" b="1" dirty="0" err="1"/>
              <a:t>Tse</a:t>
            </a:r>
            <a:r>
              <a:rPr lang="en-CA" b="1" dirty="0"/>
              <a:t>-shat)</a:t>
            </a:r>
            <a:endParaRPr lang="en-US" b="1" dirty="0"/>
          </a:p>
          <a:p>
            <a:r>
              <a:rPr lang="en-US" dirty="0"/>
              <a:t>   </a:t>
            </a:r>
          </a:p>
        </p:txBody>
      </p:sp>
      <p:sp>
        <p:nvSpPr>
          <p:cNvPr id="8" name="TextBox 7">
            <a:extLst>
              <a:ext uri="{FF2B5EF4-FFF2-40B4-BE49-F238E27FC236}">
                <a16:creationId xmlns:a16="http://schemas.microsoft.com/office/drawing/2014/main" id="{E1CD5C54-C2E4-BC45-BE41-7032A9D74C3E}"/>
              </a:ext>
            </a:extLst>
          </p:cNvPr>
          <p:cNvSpPr txBox="1"/>
          <p:nvPr/>
        </p:nvSpPr>
        <p:spPr>
          <a:xfrm>
            <a:off x="983303" y="3134258"/>
            <a:ext cx="4258058" cy="1754326"/>
          </a:xfrm>
          <a:prstGeom prst="rect">
            <a:avLst/>
          </a:prstGeom>
          <a:solidFill>
            <a:schemeClr val="accent1">
              <a:lumMod val="50000"/>
            </a:schemeClr>
          </a:solidFill>
          <a:ln>
            <a:solidFill>
              <a:schemeClr val="accent1">
                <a:lumMod val="75000"/>
              </a:schemeClr>
            </a:solidFill>
          </a:ln>
        </p:spPr>
        <p:txBody>
          <a:bodyPr wrap="square" rtlCol="0">
            <a:spAutoFit/>
          </a:bodyPr>
          <a:lstStyle/>
          <a:p>
            <a:endParaRPr lang="en-US" dirty="0">
              <a:solidFill>
                <a:schemeClr val="bg1"/>
              </a:solidFill>
            </a:endParaRPr>
          </a:p>
          <a:p>
            <a:endParaRPr lang="en-US" dirty="0">
              <a:solidFill>
                <a:schemeClr val="bg1"/>
              </a:solidFill>
            </a:endParaRPr>
          </a:p>
          <a:p>
            <a:r>
              <a:rPr lang="en-US" dirty="0">
                <a:solidFill>
                  <a:schemeClr val="bg1"/>
                </a:solidFill>
              </a:rPr>
              <a:t>What is your relationship to the land or territory that you’re on? </a:t>
            </a:r>
          </a:p>
          <a:p>
            <a:endParaRPr lang="en-US" dirty="0">
              <a:solidFill>
                <a:schemeClr val="bg1"/>
              </a:solidFill>
            </a:endParaRPr>
          </a:p>
          <a:p>
            <a:endParaRPr lang="en-US" dirty="0">
              <a:solidFill>
                <a:schemeClr val="bg1"/>
              </a:solidFill>
            </a:endParaRPr>
          </a:p>
        </p:txBody>
      </p:sp>
      <p:sp>
        <p:nvSpPr>
          <p:cNvPr id="9" name="TextBox 8">
            <a:extLst>
              <a:ext uri="{FF2B5EF4-FFF2-40B4-BE49-F238E27FC236}">
                <a16:creationId xmlns:a16="http://schemas.microsoft.com/office/drawing/2014/main" id="{7603EB9D-78C9-0F48-A536-40D4FA5CD56B}"/>
              </a:ext>
            </a:extLst>
          </p:cNvPr>
          <p:cNvSpPr txBox="1"/>
          <p:nvPr/>
        </p:nvSpPr>
        <p:spPr>
          <a:xfrm>
            <a:off x="5600703" y="4801813"/>
            <a:ext cx="6368143" cy="707886"/>
          </a:xfrm>
          <a:prstGeom prst="rect">
            <a:avLst/>
          </a:prstGeom>
          <a:noFill/>
          <a:ln w="38100">
            <a:solidFill>
              <a:schemeClr val="accent1">
                <a:lumMod val="50000"/>
              </a:schemeClr>
            </a:solidFill>
          </a:ln>
        </p:spPr>
        <p:txBody>
          <a:bodyPr wrap="square" rtlCol="0">
            <a:spAutoFit/>
          </a:bodyPr>
          <a:lstStyle/>
          <a:p>
            <a:r>
              <a:rPr lang="en-CA" sz="2000" b="1" u="sng" dirty="0"/>
              <a:t>NOTE:</a:t>
            </a:r>
            <a:r>
              <a:rPr lang="en-CA" sz="2000" b="1" dirty="0"/>
              <a:t> </a:t>
            </a:r>
            <a:r>
              <a:rPr lang="en-CA" sz="2000" dirty="0"/>
              <a:t>Please ensure you use a capital “</a:t>
            </a:r>
            <a:r>
              <a:rPr lang="en-CA" sz="2000" b="1" dirty="0"/>
              <a:t>I</a:t>
            </a:r>
            <a:r>
              <a:rPr lang="en-CA" sz="2000" dirty="0"/>
              <a:t>” if you’re referring to the term “</a:t>
            </a:r>
            <a:r>
              <a:rPr lang="en-CA" sz="2000" b="1" dirty="0"/>
              <a:t>Indigenous</a:t>
            </a:r>
            <a:r>
              <a:rPr lang="en-CA" sz="2000" dirty="0"/>
              <a:t>” throughout your presentation.</a:t>
            </a:r>
            <a:endParaRPr lang="en-US" sz="2000" b="1" dirty="0"/>
          </a:p>
        </p:txBody>
      </p:sp>
    </p:spTree>
    <p:custDataLst>
      <p:tags r:id="rId1"/>
    </p:custDataLst>
    <p:extLst>
      <p:ext uri="{BB962C8B-B14F-4D97-AF65-F5344CB8AC3E}">
        <p14:creationId xmlns:p14="http://schemas.microsoft.com/office/powerpoint/2010/main" val="4058588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lstStyle/>
          <a:p>
            <a:pPr marL="0" indent="0">
              <a:buNone/>
            </a:pPr>
            <a:r>
              <a:rPr lang="en-US" altLang="en-US" dirty="0">
                <a:solidFill>
                  <a:schemeClr val="tx2"/>
                </a:solidFill>
                <a:latin typeface="Arial" panose="020B0604020202020204" pitchFamily="34" charset="0"/>
                <a:cs typeface="Arial" panose="020B0604020202020204" pitchFamily="34" charset="0"/>
              </a:rPr>
              <a:t>Disclosure</a:t>
            </a:r>
          </a:p>
          <a:p>
            <a:pPr marL="0" indent="0">
              <a:buNone/>
            </a:pPr>
            <a:endParaRPr lang="en-US" altLang="en-US" dirty="0">
              <a:solidFill>
                <a:schemeClr val="tx2"/>
              </a:solidFill>
              <a:latin typeface="Arial" panose="020B0604020202020204" pitchFamily="34" charset="0"/>
              <a:cs typeface="Arial" panose="020B0604020202020204" pitchFamily="34" charset="0"/>
            </a:endParaRPr>
          </a:p>
          <a:p>
            <a:r>
              <a:rPr lang="en-US" altLang="en-US" dirty="0">
                <a:solidFill>
                  <a:schemeClr val="tx2"/>
                </a:solidFill>
                <a:latin typeface="Arial" panose="020B0604020202020204" pitchFamily="34" charset="0"/>
                <a:cs typeface="Arial" panose="020B0604020202020204" pitchFamily="34" charset="0"/>
              </a:rPr>
              <a:t>Please list any potential conflicts that you may have (e.g.,  consultant for a company whose drug will be discussed).</a:t>
            </a:r>
          </a:p>
          <a:p>
            <a:r>
              <a:rPr lang="en-US" altLang="en-US" dirty="0">
                <a:solidFill>
                  <a:schemeClr val="tx2"/>
                </a:solidFill>
                <a:latin typeface="Arial" panose="020B0604020202020204" pitchFamily="34" charset="0"/>
                <a:cs typeface="Arial" panose="020B0604020202020204" pitchFamily="34" charset="0"/>
              </a:rPr>
              <a:t>If you have no disclosures, please state “None”.</a:t>
            </a:r>
          </a:p>
          <a:p>
            <a:pPr marL="0" indent="0">
              <a:buNone/>
            </a:pPr>
            <a:endParaRPr lang="en-US" altLang="en-US" dirty="0"/>
          </a:p>
          <a:p>
            <a:endParaRPr lang="en-US"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
            <a:ext cx="12192000" cy="1434353"/>
          </a:xfrm>
          <a:prstGeom prst="rect">
            <a:avLst/>
          </a:prstGeom>
        </p:spPr>
      </p:pic>
    </p:spTree>
    <p:custDataLst>
      <p:tags r:id="rId1"/>
    </p:custDataLst>
    <p:extLst>
      <p:ext uri="{BB962C8B-B14F-4D97-AF65-F5344CB8AC3E}">
        <p14:creationId xmlns:p14="http://schemas.microsoft.com/office/powerpoint/2010/main" val="4422563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p:txBody>
          <a:bodyPr/>
          <a:lstStyle/>
          <a:p>
            <a:pPr marL="0" indent="0">
              <a:buNone/>
            </a:pPr>
            <a:r>
              <a:rPr lang="en-US" altLang="en-US" dirty="0">
                <a:solidFill>
                  <a:schemeClr val="tx2"/>
                </a:solidFill>
                <a:latin typeface="Arial" panose="020B0604020202020204" pitchFamily="34" charset="0"/>
                <a:cs typeface="Arial" panose="020B0604020202020204" pitchFamily="34" charset="0"/>
              </a:rPr>
              <a:t>Objectives</a:t>
            </a:r>
          </a:p>
          <a:p>
            <a:pPr marL="0" indent="0">
              <a:buNone/>
            </a:pPr>
            <a:endParaRPr lang="en-US" altLang="en-US" dirty="0">
              <a:solidFill>
                <a:schemeClr val="tx2"/>
              </a:solidFill>
              <a:latin typeface="Arial" panose="020B0604020202020204" pitchFamily="34" charset="0"/>
              <a:cs typeface="Arial" panose="020B0604020202020204" pitchFamily="34" charset="0"/>
            </a:endParaRPr>
          </a:p>
          <a:p>
            <a:pPr marL="0" indent="0">
              <a:buNone/>
            </a:pPr>
            <a:r>
              <a:rPr lang="en-US" altLang="en-US" dirty="0">
                <a:solidFill>
                  <a:schemeClr val="tx2"/>
                </a:solidFill>
                <a:latin typeface="Arial" panose="020B0604020202020204" pitchFamily="34" charset="0"/>
                <a:cs typeface="Arial" panose="020B0604020202020204" pitchFamily="34" charset="0"/>
              </a:rPr>
              <a:t>Lecturers: Please find your lecture objectives in the Educational Activity Form (link in confirmation email)</a:t>
            </a:r>
          </a:p>
          <a:p>
            <a:pPr marL="0" indent="0">
              <a:buNone/>
            </a:pPr>
            <a:endParaRPr lang="en-US" altLang="en-US" dirty="0">
              <a:solidFill>
                <a:schemeClr val="tx2"/>
              </a:solidFill>
              <a:latin typeface="Arial" panose="020B0604020202020204" pitchFamily="34" charset="0"/>
              <a:cs typeface="Arial" panose="020B0604020202020204" pitchFamily="34" charset="0"/>
            </a:endParaRPr>
          </a:p>
          <a:p>
            <a:pPr marL="514350" indent="-514350">
              <a:buAutoNum type="arabicPeriod"/>
            </a:pPr>
            <a:r>
              <a:rPr lang="en-US" altLang="en-US" dirty="0">
                <a:solidFill>
                  <a:schemeClr val="tx2"/>
                </a:solidFill>
                <a:latin typeface="Arial" panose="020B0604020202020204" pitchFamily="34" charset="0"/>
                <a:cs typeface="Arial" panose="020B0604020202020204" pitchFamily="34" charset="0"/>
              </a:rPr>
              <a:t>Learning objective</a:t>
            </a:r>
          </a:p>
          <a:p>
            <a:pPr marL="514350" indent="-514350">
              <a:buAutoNum type="arabicPeriod"/>
            </a:pPr>
            <a:r>
              <a:rPr lang="en-US" altLang="en-US" dirty="0">
                <a:solidFill>
                  <a:schemeClr val="tx2"/>
                </a:solidFill>
                <a:latin typeface="Arial" panose="020B0604020202020204" pitchFamily="34" charset="0"/>
                <a:cs typeface="Arial" panose="020B0604020202020204" pitchFamily="34" charset="0"/>
              </a:rPr>
              <a:t>Learning objective</a:t>
            </a:r>
          </a:p>
          <a:p>
            <a:pPr marL="514350" indent="-514350">
              <a:buAutoNum type="arabicPeriod"/>
            </a:pPr>
            <a:r>
              <a:rPr lang="en-US" altLang="en-US" dirty="0">
                <a:solidFill>
                  <a:schemeClr val="tx2"/>
                </a:solidFill>
                <a:latin typeface="Arial" panose="020B0604020202020204" pitchFamily="34" charset="0"/>
                <a:cs typeface="Arial" panose="020B0604020202020204" pitchFamily="34" charset="0"/>
              </a:rPr>
              <a:t>Learning objective</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1"/>
            <a:ext cx="12192000" cy="1434353"/>
          </a:xfrm>
          <a:prstGeom prst="rect">
            <a:avLst/>
          </a:prstGeom>
        </p:spPr>
      </p:pic>
    </p:spTree>
    <p:extLst>
      <p:ext uri="{BB962C8B-B14F-4D97-AF65-F5344CB8AC3E}">
        <p14:creationId xmlns:p14="http://schemas.microsoft.com/office/powerpoint/2010/main" val="20012949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12"/>
          <p:cNvSpPr>
            <a:spLocks noGrp="1"/>
          </p:cNvSpPr>
          <p:nvPr>
            <p:ph idx="1"/>
          </p:nvPr>
        </p:nvSpPr>
        <p:spPr>
          <a:xfrm>
            <a:off x="838200" y="1548034"/>
            <a:ext cx="10515600" cy="4771118"/>
          </a:xfrm>
        </p:spPr>
        <p:txBody>
          <a:bodyPr/>
          <a:lstStyle/>
          <a:p>
            <a:pPr marL="0" indent="0">
              <a:buNone/>
            </a:pPr>
            <a:r>
              <a:rPr lang="en-US" altLang="en-US" b="1" dirty="0">
                <a:solidFill>
                  <a:schemeClr val="tx2"/>
                </a:solidFill>
                <a:latin typeface="Arial" panose="020B0604020202020204" pitchFamily="34" charset="0"/>
                <a:cs typeface="Arial" panose="020B0604020202020204" pitchFamily="34" charset="0"/>
              </a:rPr>
              <a:t>Reminder </a:t>
            </a:r>
          </a:p>
          <a:p>
            <a:pPr marL="0" indent="0">
              <a:buNone/>
            </a:pPr>
            <a:endParaRPr lang="en-US" altLang="en-US" sz="2400" dirty="0">
              <a:solidFill>
                <a:schemeClr val="tx2"/>
              </a:solidFill>
              <a:latin typeface="Arial" panose="020B0604020202020204" pitchFamily="34" charset="0"/>
              <a:cs typeface="Arial" panose="020B0604020202020204" pitchFamily="34" charset="0"/>
            </a:endParaRPr>
          </a:p>
          <a:p>
            <a:pPr marL="0" indent="0">
              <a:buNone/>
            </a:pPr>
            <a:r>
              <a:rPr lang="en-US" altLang="en-US" sz="2400" dirty="0">
                <a:solidFill>
                  <a:schemeClr val="tx2"/>
                </a:solidFill>
                <a:latin typeface="Arial" panose="020B0604020202020204" pitchFamily="34" charset="0"/>
                <a:cs typeface="Arial" panose="020B0604020202020204" pitchFamily="34" charset="0"/>
              </a:rPr>
              <a:t>Please take a few minutes after this lecture to log into One45 and complete the </a:t>
            </a:r>
            <a:r>
              <a:rPr lang="en-US" altLang="en-US" sz="2400" b="1" dirty="0">
                <a:solidFill>
                  <a:schemeClr val="tx2"/>
                </a:solidFill>
                <a:latin typeface="Arial" panose="020B0604020202020204" pitchFamily="34" charset="0"/>
                <a:cs typeface="Arial" panose="020B0604020202020204" pitchFamily="34" charset="0"/>
              </a:rPr>
              <a:t>Teacher Assessment form </a:t>
            </a:r>
            <a:r>
              <a:rPr lang="en-US" altLang="en-US" sz="2400" dirty="0">
                <a:solidFill>
                  <a:schemeClr val="tx2"/>
                </a:solidFill>
                <a:latin typeface="Arial" panose="020B0604020202020204" pitchFamily="34" charset="0"/>
                <a:cs typeface="Arial" panose="020B0604020202020204" pitchFamily="34" charset="0"/>
              </a:rPr>
              <a:t>for this lecture.</a:t>
            </a:r>
          </a:p>
          <a:p>
            <a:pPr marL="0" indent="0">
              <a:buNone/>
            </a:pPr>
            <a:r>
              <a:rPr lang="en-US" altLang="en-US" sz="2400" dirty="0">
                <a:solidFill>
                  <a:schemeClr val="tx2"/>
                </a:solidFill>
                <a:latin typeface="Arial" panose="020B0604020202020204" pitchFamily="34" charset="0"/>
                <a:cs typeface="Arial" panose="020B0604020202020204" pitchFamily="34" charset="0"/>
              </a:rPr>
              <a:t>Your teachers do want your feedback!</a:t>
            </a:r>
          </a:p>
          <a:p>
            <a:pPr marL="0" indent="0">
              <a:buNone/>
            </a:pPr>
            <a:endParaRPr lang="en-US" dirty="0"/>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1"/>
            <a:ext cx="12192000" cy="1434353"/>
          </a:xfrm>
          <a:prstGeom prst="rect">
            <a:avLst/>
          </a:prstGeom>
        </p:spPr>
      </p:pic>
      <p:pic>
        <p:nvPicPr>
          <p:cNvPr id="3" name="Picture 2">
            <a:extLst>
              <a:ext uri="{FF2B5EF4-FFF2-40B4-BE49-F238E27FC236}">
                <a16:creationId xmlns:a16="http://schemas.microsoft.com/office/drawing/2014/main" id="{7F49257A-6D07-AC49-9999-5304B0B0476E}"/>
              </a:ext>
            </a:extLst>
          </p:cNvPr>
          <p:cNvPicPr>
            <a:picLocks noChangeAspect="1"/>
          </p:cNvPicPr>
          <p:nvPr/>
        </p:nvPicPr>
        <p:blipFill rotWithShape="1">
          <a:blip r:embed="rId5">
            <a:extLst>
              <a:ext uri="{28A0092B-C50C-407E-A947-70E740481C1C}">
                <a14:useLocalDpi xmlns:a14="http://schemas.microsoft.com/office/drawing/2010/main" val="0"/>
              </a:ext>
            </a:extLst>
          </a:blip>
          <a:srcRect r="29703" b="35029"/>
          <a:stretch/>
        </p:blipFill>
        <p:spPr>
          <a:xfrm>
            <a:off x="1534332" y="3776007"/>
            <a:ext cx="8570563" cy="2606247"/>
          </a:xfrm>
          <a:prstGeom prst="rect">
            <a:avLst/>
          </a:prstGeom>
        </p:spPr>
      </p:pic>
    </p:spTree>
    <p:custDataLst>
      <p:tags r:id="rId1"/>
    </p:custDataLst>
    <p:extLst>
      <p:ext uri="{BB962C8B-B14F-4D97-AF65-F5344CB8AC3E}">
        <p14:creationId xmlns:p14="http://schemas.microsoft.com/office/powerpoint/2010/main" val="2982835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94898099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6"/>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UBC Brand 1">
      <a:dk1>
        <a:srgbClr val="002040"/>
      </a:dk1>
      <a:lt1>
        <a:sysClr val="window" lastClr="FFFFFF"/>
      </a:lt1>
      <a:dk2>
        <a:srgbClr val="486B7F"/>
      </a:dk2>
      <a:lt2>
        <a:srgbClr val="EEECE1"/>
      </a:lt2>
      <a:accent1>
        <a:srgbClr val="002040"/>
      </a:accent1>
      <a:accent2>
        <a:srgbClr val="2E526B"/>
      </a:accent2>
      <a:accent3>
        <a:srgbClr val="6A8999"/>
      </a:accent3>
      <a:accent4>
        <a:srgbClr val="A7B9C1"/>
      </a:accent4>
      <a:accent5>
        <a:srgbClr val="BECBD0"/>
      </a:accent5>
      <a:accent6>
        <a:srgbClr val="D0DCD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E4C8E8594466642B37306901B2F2122" ma:contentTypeVersion="4" ma:contentTypeDescription="Create a new document." ma:contentTypeScope="" ma:versionID="2823aa0d3bc0c11f090fd61334362133">
  <xsd:schema xmlns:xsd="http://www.w3.org/2001/XMLSchema" xmlns:xs="http://www.w3.org/2001/XMLSchema" xmlns:p="http://schemas.microsoft.com/office/2006/metadata/properties" xmlns:ns2="0925fd0e-31f8-4f7c-868d-d081fb8f4931" targetNamespace="http://schemas.microsoft.com/office/2006/metadata/properties" ma:root="true" ma:fieldsID="9d62b5f6a48c85ca962fc17156760615" ns2:_="">
    <xsd:import namespace="0925fd0e-31f8-4f7c-868d-d081fb8f4931"/>
    <xsd:element name="properties">
      <xsd:complexType>
        <xsd:sequence>
          <xsd:element name="documentManagement">
            <xsd:complexType>
              <xsd:all>
                <xsd:element ref="ns2:AxSourceListID" minOccurs="0"/>
                <xsd:element ref="ns2:AxSourceItem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25fd0e-31f8-4f7c-868d-d081fb8f4931" elementFormDefault="qualified">
    <xsd:import namespace="http://schemas.microsoft.com/office/2006/documentManagement/types"/>
    <xsd:import namespace="http://schemas.microsoft.com/office/infopath/2007/PartnerControls"/>
    <xsd:element name="AxSourceListID" ma:index="4" nillable="true" ma:displayName="AxSourceListID" ma:hidden="true" ma:internalName="AxSourceListID">
      <xsd:simpleType>
        <xsd:restriction base="dms:Unknown"/>
      </xsd:simpleType>
    </xsd:element>
    <xsd:element name="AxSourceItemID" ma:index="5" nillable="true" ma:displayName="AxSourceItemID" ma:hidden="true" ma:internalName="AxSourceItemID">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xSourceItemID xmlns="0925fd0e-31f8-4f7c-868d-d081fb8f4931" xsi:nil="true"/>
    <AxSourceListID xmlns="0925fd0e-31f8-4f7c-868d-d081fb8f4931"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7F736E5-11D4-4742-81DE-5D8A593FD1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25fd0e-31f8-4f7c-868d-d081fb8f49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7367EC-B1BD-4DC9-BB53-BD903E59BE0A}">
  <ds:schemaRefs>
    <ds:schemaRef ds:uri="http://schemas.microsoft.com/office/2006/metadata/properties"/>
    <ds:schemaRef ds:uri="http://schemas.microsoft.com/office/infopath/2007/PartnerControls"/>
    <ds:schemaRef ds:uri="0925fd0e-31f8-4f7c-868d-d081fb8f4931"/>
  </ds:schemaRefs>
</ds:datastoreItem>
</file>

<file path=customXml/itemProps3.xml><?xml version="1.0" encoding="utf-8"?>
<ds:datastoreItem xmlns:ds="http://schemas.openxmlformats.org/officeDocument/2006/customXml" ds:itemID="{C10530C3-4060-42C0-A8DA-66AEF157468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53</TotalTime>
  <Words>615</Words>
  <Application>Microsoft Office PowerPoint</Application>
  <PresentationFormat>Widescreen</PresentationFormat>
  <Paragraphs>54</Paragraphs>
  <Slides>6</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6</vt:i4>
      </vt:variant>
    </vt:vector>
  </HeadingPairs>
  <TitlesOfParts>
    <vt:vector size="14" baseType="lpstr">
      <vt:lpstr>-apple-system</vt:lpstr>
      <vt:lpstr>Arial</vt:lpstr>
      <vt:lpstr>Calibri</vt:lpstr>
      <vt:lpstr>Calibri Light</vt:lpstr>
      <vt:lpstr>Whitney Book</vt:lpstr>
      <vt:lpstr>WhitneyHTF-Bold</vt:lpstr>
      <vt:lpstr>Office Theme</vt:lpstr>
      <vt:lpstr>1_Office Theme</vt:lpstr>
      <vt:lpstr>Title of lecture</vt:lpstr>
      <vt:lpstr>PowerPoint Presentation</vt:lpstr>
      <vt:lpstr>PowerPoint Presentation</vt:lpstr>
      <vt:lpstr>PowerPoint Presentation</vt:lpstr>
      <vt:lpstr>PowerPoint Presentation</vt:lpstr>
      <vt:lpstr>PowerPoint Presentation</vt:lpstr>
    </vt:vector>
  </TitlesOfParts>
  <Company>The Univeristy of British Columbia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lecture</dc:title>
  <dc:creator>Beavis, Zoe</dc:creator>
  <cp:lastModifiedBy>Sanders, David</cp:lastModifiedBy>
  <cp:revision>13</cp:revision>
  <dcterms:created xsi:type="dcterms:W3CDTF">2018-11-07T22:36:32Z</dcterms:created>
  <dcterms:modified xsi:type="dcterms:W3CDTF">2022-05-02T22:35:55Z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0x0101003E4C8E8594466642B37306901B2F2122</vt:lpwstr>
  </property>
  <property fmtid="{D5CDD505-2E9C-101B-9397-08002B2CF9AE}" pid="3" name="Master Schedule">
    <vt:bool>false</vt:bool>
  </property>
  <property fmtid="{D5CDD505-2E9C-101B-9397-08002B2CF9AE}" pid="4" name="ArticulateGUID">
    <vt:lpwstr>5E8A3871-799A-45A0-B7EC-10104925DCE8</vt:lpwstr>
  </property>
  <property fmtid="{D5CDD505-2E9C-101B-9397-08002B2CF9AE}" pid="5" name="ArticulatePath">
    <vt:lpwstr>BLANK_UBC_UGME_Lecture_Template_JGMedits</vt:lpwstr>
  </property>
</Properties>
</file>